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2"/>
    <p:sldMasterId id="2147483693" r:id="rId3"/>
  </p:sldMasterIdLst>
  <p:notesMasterIdLst>
    <p:notesMasterId r:id="rId37"/>
  </p:notesMasterIdLst>
  <p:sldIdLst>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Lst>
  <p:sldSz cx="12192000" cy="6858000"/>
  <p:notesSz cx="6858000" cy="9144000"/>
  <p:embeddedFontLst>
    <p:embeddedFont>
      <p:font typeface="Inter Tight" panose="020B0604020202020204" charset="0"/>
      <p:regular r:id="rId38"/>
      <p:bold r:id="rId39"/>
      <p:italic r:id="rId40"/>
      <p:boldItalic r:id="rId41"/>
    </p:embeddedFont>
    <p:embeddedFont>
      <p:font typeface="Play" panose="020B0604020202020204" charset="0"/>
      <p:regular r:id="rId42"/>
      <p:bold r:id="rId43"/>
    </p:embeddedFont>
    <p:embeddedFont>
      <p:font typeface="Urbanist" panose="020B0604020202020204" charset="0"/>
      <p:regular r:id="rId44"/>
      <p:bold r:id="rId45"/>
      <p:italic r:id="rId46"/>
      <p:boldItalic r:id="rId47"/>
    </p:embeddedFont>
    <p:embeddedFont>
      <p:font typeface="Urbanist ExtraBold" panose="020B0604020202020204" charset="0"/>
      <p:bold r:id="rId48"/>
      <p:boldItalic r:id="rId49"/>
    </p:embeddedFont>
    <p:embeddedFont>
      <p:font typeface="Urbanist Light" panose="020B0604020202020204" charset="0"/>
      <p:regular r:id="rId50"/>
      <p:bold r:id="rId51"/>
      <p:italic r:id="rId52"/>
      <p:boldItalic r:id="rId53"/>
    </p:embeddedFont>
    <p:embeddedFont>
      <p:font typeface="Urbanist Medium" panose="020B0604020202020204" charset="0"/>
      <p:regular r:id="rId54"/>
      <p:bold r:id="rId55"/>
      <p:italic r:id="rId56"/>
      <p:boldItalic r:id="rId5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03" roundtripDataSignature="AMtx7mgrC3hhXm/QvlJ3Ru0vCUk04KlP/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A104B50-47E1-457B-BBC9-9522C026A73A}">
  <a:tblStyle styleId="{DA104B50-47E1-457B-BBC9-9522C026A73A}"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3" d="100"/>
          <a:sy n="53" d="100"/>
        </p:scale>
        <p:origin x="68" y="1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font" Target="fonts/font2.fntdata"/><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font" Target="fonts/font5.fntdata"/><Relationship Id="rId47" Type="http://schemas.openxmlformats.org/officeDocument/2006/relationships/font" Target="fonts/font10.fntdata"/><Relationship Id="rId50" Type="http://schemas.openxmlformats.org/officeDocument/2006/relationships/font" Target="fonts/font13.fntdata"/><Relationship Id="rId55" Type="http://schemas.openxmlformats.org/officeDocument/2006/relationships/font" Target="fonts/font18.fntdata"/><Relationship Id="rId104" Type="http://schemas.openxmlformats.org/officeDocument/2006/relationships/presProps" Target="pres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07" Type="http://schemas.openxmlformats.org/officeDocument/2006/relationships/tableStyles" Target="tableStyles.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3" Type="http://schemas.openxmlformats.org/officeDocument/2006/relationships/font" Target="fonts/font16.fntdata"/><Relationship Id="rId5" Type="http://schemas.openxmlformats.org/officeDocument/2006/relationships/slide" Target="slides/slide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font" Target="fonts/font6.fntdata"/><Relationship Id="rId48" Type="http://schemas.openxmlformats.org/officeDocument/2006/relationships/font" Target="fonts/font11.fntdata"/><Relationship Id="rId56" Type="http://schemas.openxmlformats.org/officeDocument/2006/relationships/font" Target="fonts/font19.fntdata"/><Relationship Id="rId105"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font" Target="fonts/font14.fntdata"/><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font" Target="fonts/font1.fntdata"/><Relationship Id="rId46" Type="http://schemas.openxmlformats.org/officeDocument/2006/relationships/font" Target="fonts/font9.fntdata"/><Relationship Id="rId103" Type="http://customschemas.google.com/relationships/presentationmetadata" Target="metadata"/><Relationship Id="rId20" Type="http://schemas.openxmlformats.org/officeDocument/2006/relationships/slide" Target="slides/slide17.xml"/><Relationship Id="rId41" Type="http://schemas.openxmlformats.org/officeDocument/2006/relationships/font" Target="fonts/font4.fntdata"/><Relationship Id="rId54" Type="http://schemas.openxmlformats.org/officeDocument/2006/relationships/font" Target="fonts/font17.fntdata"/><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font" Target="fonts/font12.fntdata"/><Relationship Id="rId57" Type="http://schemas.openxmlformats.org/officeDocument/2006/relationships/font" Target="fonts/font20.fntdata"/><Relationship Id="rId106" Type="http://schemas.openxmlformats.org/officeDocument/2006/relationships/theme" Target="theme/theme1.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font" Target="fonts/font7.fntdata"/><Relationship Id="rId52" Type="http://schemas.openxmlformats.org/officeDocument/2006/relationships/font" Target="fonts/font15.fntdata"/><Relationship Id="rId4" Type="http://schemas.openxmlformats.org/officeDocument/2006/relationships/slide" Target="slides/slide1.xml"/><Relationship Id="rId9"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0" name="Google Shape;51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2"/>
        <p:cNvGrpSpPr/>
        <p:nvPr/>
      </p:nvGrpSpPr>
      <p:grpSpPr>
        <a:xfrm>
          <a:off x="0" y="0"/>
          <a:ext cx="0" cy="0"/>
          <a:chOff x="0" y="0"/>
          <a:chExt cx="0" cy="0"/>
        </a:xfrm>
      </p:grpSpPr>
      <p:sp>
        <p:nvSpPr>
          <p:cNvPr id="653" name="Google Shape;653;g3185375ad6e_2_39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54" name="Google Shape;654;g3185375ad6e_2_39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5"/>
        <p:cNvGrpSpPr/>
        <p:nvPr/>
      </p:nvGrpSpPr>
      <p:grpSpPr>
        <a:xfrm>
          <a:off x="0" y="0"/>
          <a:ext cx="0" cy="0"/>
          <a:chOff x="0" y="0"/>
          <a:chExt cx="0" cy="0"/>
        </a:xfrm>
      </p:grpSpPr>
      <p:sp>
        <p:nvSpPr>
          <p:cNvPr id="666" name="Google Shape;666;g3185375ad6e_2_18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67" name="Google Shape;667;g3185375ad6e_2_18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9"/>
        <p:cNvGrpSpPr/>
        <p:nvPr/>
      </p:nvGrpSpPr>
      <p:grpSpPr>
        <a:xfrm>
          <a:off x="0" y="0"/>
          <a:ext cx="0" cy="0"/>
          <a:chOff x="0" y="0"/>
          <a:chExt cx="0" cy="0"/>
        </a:xfrm>
      </p:grpSpPr>
      <p:sp>
        <p:nvSpPr>
          <p:cNvPr id="680" name="Google Shape;680;g3185375ad6e_0_117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81" name="Google Shape;681;g3185375ad6e_0_117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4"/>
        <p:cNvGrpSpPr/>
        <p:nvPr/>
      </p:nvGrpSpPr>
      <p:grpSpPr>
        <a:xfrm>
          <a:off x="0" y="0"/>
          <a:ext cx="0" cy="0"/>
          <a:chOff x="0" y="0"/>
          <a:chExt cx="0" cy="0"/>
        </a:xfrm>
      </p:grpSpPr>
      <p:sp>
        <p:nvSpPr>
          <p:cNvPr id="695" name="Google Shape;695;g3185375ad6e_0_116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96" name="Google Shape;696;g3185375ad6e_0_11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7"/>
        <p:cNvGrpSpPr/>
        <p:nvPr/>
      </p:nvGrpSpPr>
      <p:grpSpPr>
        <a:xfrm>
          <a:off x="0" y="0"/>
          <a:ext cx="0" cy="0"/>
          <a:chOff x="0" y="0"/>
          <a:chExt cx="0" cy="0"/>
        </a:xfrm>
      </p:grpSpPr>
      <p:sp>
        <p:nvSpPr>
          <p:cNvPr id="708" name="Google Shape;708;g3185375ad6e_2_20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09" name="Google Shape;709;g3185375ad6e_2_20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1"/>
        <p:cNvGrpSpPr/>
        <p:nvPr/>
      </p:nvGrpSpPr>
      <p:grpSpPr>
        <a:xfrm>
          <a:off x="0" y="0"/>
          <a:ext cx="0" cy="0"/>
          <a:chOff x="0" y="0"/>
          <a:chExt cx="0" cy="0"/>
        </a:xfrm>
      </p:grpSpPr>
      <p:sp>
        <p:nvSpPr>
          <p:cNvPr id="722" name="Google Shape;722;g3185375ad6e_2_41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23" name="Google Shape;723;g3185375ad6e_2_4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4"/>
        <p:cNvGrpSpPr/>
        <p:nvPr/>
      </p:nvGrpSpPr>
      <p:grpSpPr>
        <a:xfrm>
          <a:off x="0" y="0"/>
          <a:ext cx="0" cy="0"/>
          <a:chOff x="0" y="0"/>
          <a:chExt cx="0" cy="0"/>
        </a:xfrm>
      </p:grpSpPr>
      <p:sp>
        <p:nvSpPr>
          <p:cNvPr id="735" name="Google Shape;735;g3185375ad6e_2_27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36" name="Google Shape;736;g3185375ad6e_2_2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8"/>
        <p:cNvGrpSpPr/>
        <p:nvPr/>
      </p:nvGrpSpPr>
      <p:grpSpPr>
        <a:xfrm>
          <a:off x="0" y="0"/>
          <a:ext cx="0" cy="0"/>
          <a:chOff x="0" y="0"/>
          <a:chExt cx="0" cy="0"/>
        </a:xfrm>
      </p:grpSpPr>
      <p:sp>
        <p:nvSpPr>
          <p:cNvPr id="749" name="Google Shape;749;g3185375ad6e_2_43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50" name="Google Shape;750;g3185375ad6e_2_4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1"/>
        <p:cNvGrpSpPr/>
        <p:nvPr/>
      </p:nvGrpSpPr>
      <p:grpSpPr>
        <a:xfrm>
          <a:off x="0" y="0"/>
          <a:ext cx="0" cy="0"/>
          <a:chOff x="0" y="0"/>
          <a:chExt cx="0" cy="0"/>
        </a:xfrm>
      </p:grpSpPr>
      <p:sp>
        <p:nvSpPr>
          <p:cNvPr id="762" name="Google Shape;762;g3185375ad6e_2_23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63" name="Google Shape;763;g3185375ad6e_2_2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5"/>
        <p:cNvGrpSpPr/>
        <p:nvPr/>
      </p:nvGrpSpPr>
      <p:grpSpPr>
        <a:xfrm>
          <a:off x="0" y="0"/>
          <a:ext cx="0" cy="0"/>
          <a:chOff x="0" y="0"/>
          <a:chExt cx="0" cy="0"/>
        </a:xfrm>
      </p:grpSpPr>
      <p:sp>
        <p:nvSpPr>
          <p:cNvPr id="776" name="Google Shape;776;g3185375ad6e_2_45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77" name="Google Shape;777;g3185375ad6e_2_4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
        <p:cNvGrpSpPr/>
        <p:nvPr/>
      </p:nvGrpSpPr>
      <p:grpSpPr>
        <a:xfrm>
          <a:off x="0" y="0"/>
          <a:ext cx="0" cy="0"/>
          <a:chOff x="0" y="0"/>
          <a:chExt cx="0" cy="0"/>
        </a:xfrm>
      </p:grpSpPr>
      <p:sp>
        <p:nvSpPr>
          <p:cNvPr id="521" name="Google Shape;521;g3185375ad6e_0_5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2" name="Google Shape;522;g3185375ad6e_0_58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8"/>
        <p:cNvGrpSpPr/>
        <p:nvPr/>
      </p:nvGrpSpPr>
      <p:grpSpPr>
        <a:xfrm>
          <a:off x="0" y="0"/>
          <a:ext cx="0" cy="0"/>
          <a:chOff x="0" y="0"/>
          <a:chExt cx="0" cy="0"/>
        </a:xfrm>
      </p:grpSpPr>
      <p:sp>
        <p:nvSpPr>
          <p:cNvPr id="789" name="Google Shape;789;g3185375ad6e_2_24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90" name="Google Shape;790;g3185375ad6e_2_2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2"/>
        <p:cNvGrpSpPr/>
        <p:nvPr/>
      </p:nvGrpSpPr>
      <p:grpSpPr>
        <a:xfrm>
          <a:off x="0" y="0"/>
          <a:ext cx="0" cy="0"/>
          <a:chOff x="0" y="0"/>
          <a:chExt cx="0" cy="0"/>
        </a:xfrm>
      </p:grpSpPr>
      <p:sp>
        <p:nvSpPr>
          <p:cNvPr id="803" name="Google Shape;803;g3185375ad6e_2_46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04" name="Google Shape;804;g3185375ad6e_2_4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5"/>
        <p:cNvGrpSpPr/>
        <p:nvPr/>
      </p:nvGrpSpPr>
      <p:grpSpPr>
        <a:xfrm>
          <a:off x="0" y="0"/>
          <a:ext cx="0" cy="0"/>
          <a:chOff x="0" y="0"/>
          <a:chExt cx="0" cy="0"/>
        </a:xfrm>
      </p:grpSpPr>
      <p:sp>
        <p:nvSpPr>
          <p:cNvPr id="816" name="Google Shape;816;g3185375ad6e_2_26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17" name="Google Shape;817;g3185375ad6e_2_2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9"/>
        <p:cNvGrpSpPr/>
        <p:nvPr/>
      </p:nvGrpSpPr>
      <p:grpSpPr>
        <a:xfrm>
          <a:off x="0" y="0"/>
          <a:ext cx="0" cy="0"/>
          <a:chOff x="0" y="0"/>
          <a:chExt cx="0" cy="0"/>
        </a:xfrm>
      </p:grpSpPr>
      <p:sp>
        <p:nvSpPr>
          <p:cNvPr id="830" name="Google Shape;830;g3185375ad6e_2_6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1" name="Google Shape;831;g3185375ad6e_2_6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5"/>
        <p:cNvGrpSpPr/>
        <p:nvPr/>
      </p:nvGrpSpPr>
      <p:grpSpPr>
        <a:xfrm>
          <a:off x="0" y="0"/>
          <a:ext cx="0" cy="0"/>
          <a:chOff x="0" y="0"/>
          <a:chExt cx="0" cy="0"/>
        </a:xfrm>
      </p:grpSpPr>
      <p:sp>
        <p:nvSpPr>
          <p:cNvPr id="846" name="Google Shape;846;g3185375ad6e_2_47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47" name="Google Shape;847;g3185375ad6e_2_47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8"/>
        <p:cNvGrpSpPr/>
        <p:nvPr/>
      </p:nvGrpSpPr>
      <p:grpSpPr>
        <a:xfrm>
          <a:off x="0" y="0"/>
          <a:ext cx="0" cy="0"/>
          <a:chOff x="0" y="0"/>
          <a:chExt cx="0" cy="0"/>
        </a:xfrm>
      </p:grpSpPr>
      <p:sp>
        <p:nvSpPr>
          <p:cNvPr id="859" name="Google Shape;859;g3185375ad6e_2_29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0" name="Google Shape;860;g3185375ad6e_2_29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2"/>
        <p:cNvGrpSpPr/>
        <p:nvPr/>
      </p:nvGrpSpPr>
      <p:grpSpPr>
        <a:xfrm>
          <a:off x="0" y="0"/>
          <a:ext cx="0" cy="0"/>
          <a:chOff x="0" y="0"/>
          <a:chExt cx="0" cy="0"/>
        </a:xfrm>
      </p:grpSpPr>
      <p:sp>
        <p:nvSpPr>
          <p:cNvPr id="873" name="Google Shape;873;g3185375ad6e_2_48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4" name="Google Shape;874;g3185375ad6e_2_4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5"/>
        <p:cNvGrpSpPr/>
        <p:nvPr/>
      </p:nvGrpSpPr>
      <p:grpSpPr>
        <a:xfrm>
          <a:off x="0" y="0"/>
          <a:ext cx="0" cy="0"/>
          <a:chOff x="0" y="0"/>
          <a:chExt cx="0" cy="0"/>
        </a:xfrm>
      </p:grpSpPr>
      <p:sp>
        <p:nvSpPr>
          <p:cNvPr id="886" name="Google Shape;886;g3185375ad6e_2_31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87" name="Google Shape;887;g3185375ad6e_2_3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9"/>
        <p:cNvGrpSpPr/>
        <p:nvPr/>
      </p:nvGrpSpPr>
      <p:grpSpPr>
        <a:xfrm>
          <a:off x="0" y="0"/>
          <a:ext cx="0" cy="0"/>
          <a:chOff x="0" y="0"/>
          <a:chExt cx="0" cy="0"/>
        </a:xfrm>
      </p:grpSpPr>
      <p:sp>
        <p:nvSpPr>
          <p:cNvPr id="900" name="Google Shape;900;g3185375ad6e_2_49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1" name="Google Shape;901;g3185375ad6e_2_49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2"/>
        <p:cNvGrpSpPr/>
        <p:nvPr/>
      </p:nvGrpSpPr>
      <p:grpSpPr>
        <a:xfrm>
          <a:off x="0" y="0"/>
          <a:ext cx="0" cy="0"/>
          <a:chOff x="0" y="0"/>
          <a:chExt cx="0" cy="0"/>
        </a:xfrm>
      </p:grpSpPr>
      <p:sp>
        <p:nvSpPr>
          <p:cNvPr id="913" name="Google Shape;913;g3185375ad6e_0_6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4" name="Google Shape;914;g3185375ad6e_0_65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 INSERT OPERATIVE SKILL CARD HERE ] </a:t>
            </a:r>
            <a:r>
              <a:rPr lang="en">
                <a:solidFill>
                  <a:schemeClr val="dk1"/>
                </a:solidFill>
              </a:rPr>
              <a:t>(something with long’ish prompt</a:t>
            </a:r>
            <a:endParaRPr>
              <a:solidFill>
                <a:schemeClr val="dk1"/>
              </a:solidFill>
            </a:endParaRPr>
          </a:p>
          <a:p>
            <a:pPr marL="0" lvl="0" indent="0" algn="l" rtl="0">
              <a:lnSpc>
                <a:spcPct val="100000"/>
              </a:lnSpc>
              <a:spcBef>
                <a:spcPts val="0"/>
              </a:spcBef>
              <a:spcAft>
                <a:spcPts val="0"/>
              </a:spcAft>
              <a:buSzPts val="1100"/>
              <a:buNone/>
            </a:pPr>
            <a:r>
              <a:rPr lang="en"/>
              <a:t>[ INSERT EVALUATOR SKILL CARD HERE] </a:t>
            </a:r>
            <a:r>
              <a:rPr lang="en">
                <a:solidFill>
                  <a:schemeClr val="dk1"/>
                </a:solidFill>
              </a:rPr>
              <a:t>(eg. the policy compliance evaluator)</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8" name="Google Shape;538;g3185375ad6e_0_5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39" name="Google Shape;539;g3185375ad6e_0_59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8"/>
        <p:cNvGrpSpPr/>
        <p:nvPr/>
      </p:nvGrpSpPr>
      <p:grpSpPr>
        <a:xfrm>
          <a:off x="0" y="0"/>
          <a:ext cx="0" cy="0"/>
          <a:chOff x="0" y="0"/>
          <a:chExt cx="0" cy="0"/>
        </a:xfrm>
      </p:grpSpPr>
      <p:sp>
        <p:nvSpPr>
          <p:cNvPr id="949" name="Google Shape;949;g3185375ad6e_2_30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0" name="Google Shape;950;g3185375ad6e_2_30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1"/>
        <p:cNvGrpSpPr/>
        <p:nvPr/>
      </p:nvGrpSpPr>
      <p:grpSpPr>
        <a:xfrm>
          <a:off x="0" y="0"/>
          <a:ext cx="0" cy="0"/>
          <a:chOff x="0" y="0"/>
          <a:chExt cx="0" cy="0"/>
        </a:xfrm>
      </p:grpSpPr>
      <p:sp>
        <p:nvSpPr>
          <p:cNvPr id="962" name="Google Shape;962;g3185375ad6e_2_51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63" name="Google Shape;963;g3185375ad6e_2_5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4"/>
        <p:cNvGrpSpPr/>
        <p:nvPr/>
      </p:nvGrpSpPr>
      <p:grpSpPr>
        <a:xfrm>
          <a:off x="0" y="0"/>
          <a:ext cx="0" cy="0"/>
          <a:chOff x="0" y="0"/>
          <a:chExt cx="0" cy="0"/>
        </a:xfrm>
      </p:grpSpPr>
      <p:sp>
        <p:nvSpPr>
          <p:cNvPr id="975" name="Google Shape;975;g3185375ad6e_2_33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76" name="Google Shape;976;g3185375ad6e_2_3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7"/>
        <p:cNvGrpSpPr/>
        <p:nvPr/>
      </p:nvGrpSpPr>
      <p:grpSpPr>
        <a:xfrm>
          <a:off x="0" y="0"/>
          <a:ext cx="0" cy="0"/>
          <a:chOff x="0" y="0"/>
          <a:chExt cx="0" cy="0"/>
        </a:xfrm>
      </p:grpSpPr>
      <p:sp>
        <p:nvSpPr>
          <p:cNvPr id="988" name="Google Shape;988;g3185375ad6e_2_52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89" name="Google Shape;989;g3185375ad6e_2_5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Google Shape;576;g3185375ad6e_0_119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7" name="Google Shape;577;g3185375ad6e_0_119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5"/>
        <p:cNvGrpSpPr/>
        <p:nvPr/>
      </p:nvGrpSpPr>
      <p:grpSpPr>
        <a:xfrm>
          <a:off x="0" y="0"/>
          <a:ext cx="0" cy="0"/>
          <a:chOff x="0" y="0"/>
          <a:chExt cx="0" cy="0"/>
        </a:xfrm>
      </p:grpSpPr>
      <p:sp>
        <p:nvSpPr>
          <p:cNvPr id="586" name="Google Shape;586;g3185375ad6e_0_113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7" name="Google Shape;587;g3185375ad6e_0_11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4"/>
        <p:cNvGrpSpPr/>
        <p:nvPr/>
      </p:nvGrpSpPr>
      <p:grpSpPr>
        <a:xfrm>
          <a:off x="0" y="0"/>
          <a:ext cx="0" cy="0"/>
          <a:chOff x="0" y="0"/>
          <a:chExt cx="0" cy="0"/>
        </a:xfrm>
      </p:grpSpPr>
      <p:sp>
        <p:nvSpPr>
          <p:cNvPr id="595" name="Google Shape;595;g3185375ad6e_2_11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6" name="Google Shape;596;g3185375ad6e_2_1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g3185375ad6e_2_16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11" name="Google Shape;611;g3185375ad6e_2_1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3"/>
        <p:cNvGrpSpPr/>
        <p:nvPr/>
      </p:nvGrpSpPr>
      <p:grpSpPr>
        <a:xfrm>
          <a:off x="0" y="0"/>
          <a:ext cx="0" cy="0"/>
          <a:chOff x="0" y="0"/>
          <a:chExt cx="0" cy="0"/>
        </a:xfrm>
      </p:grpSpPr>
      <p:sp>
        <p:nvSpPr>
          <p:cNvPr id="624" name="Google Shape;624;g3185375ad6e_2_14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5" name="Google Shape;625;g3185375ad6e_2_1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
        <p:cNvGrpSpPr/>
        <p:nvPr/>
      </p:nvGrpSpPr>
      <p:grpSpPr>
        <a:xfrm>
          <a:off x="0" y="0"/>
          <a:ext cx="0" cy="0"/>
          <a:chOff x="0" y="0"/>
          <a:chExt cx="0" cy="0"/>
        </a:xfrm>
      </p:grpSpPr>
      <p:sp>
        <p:nvSpPr>
          <p:cNvPr id="638" name="Google Shape;638;g3185375ad6e_2_17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
              <a:t>[1] </a:t>
            </a:r>
            <a:endParaRPr/>
          </a:p>
        </p:txBody>
      </p:sp>
      <p:sp>
        <p:nvSpPr>
          <p:cNvPr id="639" name="Google Shape;639;g3185375ad6e_2_17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3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4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4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89"/>
        <p:cNvGrpSpPr/>
        <p:nvPr/>
      </p:nvGrpSpPr>
      <p:grpSpPr>
        <a:xfrm>
          <a:off x="0" y="0"/>
          <a:ext cx="0" cy="0"/>
          <a:chOff x="0" y="0"/>
          <a:chExt cx="0" cy="0"/>
        </a:xfrm>
      </p:grpSpPr>
      <p:sp>
        <p:nvSpPr>
          <p:cNvPr id="90" name="Google Shape;90;g3185375ad6e_0_721"/>
          <p:cNvSpPr txBox="1">
            <a:spLocks noGrp="1"/>
          </p:cNvSpPr>
          <p:nvPr>
            <p:ph type="title"/>
          </p:nvPr>
        </p:nvSpPr>
        <p:spPr>
          <a:xfrm>
            <a:off x="584533" y="281820"/>
            <a:ext cx="11023200" cy="7323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2900"/>
              <a:buNone/>
              <a:defRPr sz="2900"/>
            </a:lvl1pPr>
            <a:lvl2pPr lvl="1" algn="l">
              <a:lnSpc>
                <a:spcPct val="100000"/>
              </a:lnSpc>
              <a:spcBef>
                <a:spcPts val="0"/>
              </a:spcBef>
              <a:spcAft>
                <a:spcPts val="0"/>
              </a:spcAft>
              <a:buSzPts val="3200"/>
              <a:buNone/>
              <a:defRPr/>
            </a:lvl2pPr>
            <a:lvl3pPr lvl="2" algn="l">
              <a:lnSpc>
                <a:spcPct val="100000"/>
              </a:lnSpc>
              <a:spcBef>
                <a:spcPts val="0"/>
              </a:spcBef>
              <a:spcAft>
                <a:spcPts val="0"/>
              </a:spcAft>
              <a:buSzPts val="3200"/>
              <a:buNone/>
              <a:defRPr/>
            </a:lvl3pPr>
            <a:lvl4pPr lvl="3" algn="l">
              <a:lnSpc>
                <a:spcPct val="100000"/>
              </a:lnSpc>
              <a:spcBef>
                <a:spcPts val="0"/>
              </a:spcBef>
              <a:spcAft>
                <a:spcPts val="0"/>
              </a:spcAft>
              <a:buSzPts val="3200"/>
              <a:buNone/>
              <a:defRPr/>
            </a:lvl4pPr>
            <a:lvl5pPr lvl="4" algn="l">
              <a:lnSpc>
                <a:spcPct val="100000"/>
              </a:lnSpc>
              <a:spcBef>
                <a:spcPts val="0"/>
              </a:spcBef>
              <a:spcAft>
                <a:spcPts val="0"/>
              </a:spcAft>
              <a:buSzPts val="3200"/>
              <a:buNone/>
              <a:defRPr/>
            </a:lvl5pPr>
            <a:lvl6pPr lvl="5" algn="l">
              <a:lnSpc>
                <a:spcPct val="100000"/>
              </a:lnSpc>
              <a:spcBef>
                <a:spcPts val="0"/>
              </a:spcBef>
              <a:spcAft>
                <a:spcPts val="0"/>
              </a:spcAft>
              <a:buSzPts val="3200"/>
              <a:buNone/>
              <a:defRPr/>
            </a:lvl6pPr>
            <a:lvl7pPr lvl="6" algn="l">
              <a:lnSpc>
                <a:spcPct val="100000"/>
              </a:lnSpc>
              <a:spcBef>
                <a:spcPts val="0"/>
              </a:spcBef>
              <a:spcAft>
                <a:spcPts val="0"/>
              </a:spcAft>
              <a:buSzPts val="3200"/>
              <a:buNone/>
              <a:defRPr/>
            </a:lvl7pPr>
            <a:lvl8pPr lvl="7" algn="l">
              <a:lnSpc>
                <a:spcPct val="100000"/>
              </a:lnSpc>
              <a:spcBef>
                <a:spcPts val="0"/>
              </a:spcBef>
              <a:spcAft>
                <a:spcPts val="0"/>
              </a:spcAft>
              <a:buSzPts val="3200"/>
              <a:buNone/>
              <a:defRPr/>
            </a:lvl8pPr>
            <a:lvl9pPr lvl="8" algn="l">
              <a:lnSpc>
                <a:spcPct val="100000"/>
              </a:lnSpc>
              <a:spcBef>
                <a:spcPts val="0"/>
              </a:spcBef>
              <a:spcAft>
                <a:spcPts val="0"/>
              </a:spcAft>
              <a:buSzPts val="3200"/>
              <a:buNone/>
              <a:defRPr/>
            </a:lvl9pPr>
          </a:lstStyle>
          <a:p>
            <a:endParaRPr/>
          </a:p>
        </p:txBody>
      </p:sp>
      <p:sp>
        <p:nvSpPr>
          <p:cNvPr id="91" name="Google Shape;91;g3185375ad6e_0_721"/>
          <p:cNvSpPr txBox="1">
            <a:spLocks noGrp="1"/>
          </p:cNvSpPr>
          <p:nvPr>
            <p:ph type="body" idx="1"/>
          </p:nvPr>
        </p:nvSpPr>
        <p:spPr>
          <a:xfrm>
            <a:off x="584533" y="1221271"/>
            <a:ext cx="11023200" cy="5307900"/>
          </a:xfrm>
          <a:prstGeom prst="rect">
            <a:avLst/>
          </a:prstGeom>
          <a:noFill/>
          <a:ln>
            <a:noFill/>
          </a:ln>
        </p:spPr>
        <p:txBody>
          <a:bodyPr spcFirstLastPara="1" wrap="square" lIns="0" tIns="0" rIns="0" bIns="0" anchor="t" anchorCtr="0">
            <a:noAutofit/>
          </a:bodyPr>
          <a:lstStyle>
            <a:lvl1pPr marL="457200" lvl="0" indent="-311150" algn="l">
              <a:lnSpc>
                <a:spcPct val="115000"/>
              </a:lnSpc>
              <a:spcBef>
                <a:spcPts val="0"/>
              </a:spcBef>
              <a:spcAft>
                <a:spcPts val="0"/>
              </a:spcAft>
              <a:buSzPts val="1300"/>
              <a:buChar char="●"/>
              <a:defRPr/>
            </a:lvl1pPr>
            <a:lvl2pPr marL="914400" lvl="1" indent="-311150" algn="l">
              <a:lnSpc>
                <a:spcPct val="115000"/>
              </a:lnSpc>
              <a:spcBef>
                <a:spcPts val="0"/>
              </a:spcBef>
              <a:spcAft>
                <a:spcPts val="0"/>
              </a:spcAft>
              <a:buSzPts val="1300"/>
              <a:buChar char="○"/>
              <a:defRPr/>
            </a:lvl2pPr>
            <a:lvl3pPr marL="1371600" lvl="2" indent="-311150" algn="l">
              <a:lnSpc>
                <a:spcPct val="115000"/>
              </a:lnSpc>
              <a:spcBef>
                <a:spcPts val="0"/>
              </a:spcBef>
              <a:spcAft>
                <a:spcPts val="0"/>
              </a:spcAft>
              <a:buSzPts val="1300"/>
              <a:buChar char="■"/>
              <a:defRPr/>
            </a:lvl3pPr>
            <a:lvl4pPr marL="1828800" lvl="3" indent="-311150" algn="l">
              <a:lnSpc>
                <a:spcPct val="115000"/>
              </a:lnSpc>
              <a:spcBef>
                <a:spcPts val="0"/>
              </a:spcBef>
              <a:spcAft>
                <a:spcPts val="0"/>
              </a:spcAft>
              <a:buSzPts val="1300"/>
              <a:buChar char="●"/>
              <a:defRPr/>
            </a:lvl4pPr>
            <a:lvl5pPr marL="2286000" lvl="4" indent="-311150" algn="l">
              <a:lnSpc>
                <a:spcPct val="115000"/>
              </a:lnSpc>
              <a:spcBef>
                <a:spcPts val="0"/>
              </a:spcBef>
              <a:spcAft>
                <a:spcPts val="0"/>
              </a:spcAft>
              <a:buSzPts val="1300"/>
              <a:buChar char="○"/>
              <a:defRPr/>
            </a:lvl5pPr>
            <a:lvl6pPr marL="2743200" lvl="5" indent="-311150" algn="l">
              <a:lnSpc>
                <a:spcPct val="115000"/>
              </a:lnSpc>
              <a:spcBef>
                <a:spcPts val="0"/>
              </a:spcBef>
              <a:spcAft>
                <a:spcPts val="0"/>
              </a:spcAft>
              <a:buSzPts val="1300"/>
              <a:buChar char="■"/>
              <a:defRPr/>
            </a:lvl6pPr>
            <a:lvl7pPr marL="3200400" lvl="6" indent="-311150" algn="l">
              <a:lnSpc>
                <a:spcPct val="115000"/>
              </a:lnSpc>
              <a:spcBef>
                <a:spcPts val="0"/>
              </a:spcBef>
              <a:spcAft>
                <a:spcPts val="0"/>
              </a:spcAft>
              <a:buSzPts val="1300"/>
              <a:buChar char="●"/>
              <a:defRPr/>
            </a:lvl7pPr>
            <a:lvl8pPr marL="3657600" lvl="7" indent="-311150" algn="l">
              <a:lnSpc>
                <a:spcPct val="115000"/>
              </a:lnSpc>
              <a:spcBef>
                <a:spcPts val="0"/>
              </a:spcBef>
              <a:spcAft>
                <a:spcPts val="0"/>
              </a:spcAft>
              <a:buSzPts val="1300"/>
              <a:buChar char="○"/>
              <a:defRPr/>
            </a:lvl8pPr>
            <a:lvl9pPr marL="4114800" lvl="8" indent="-311150" algn="l">
              <a:lnSpc>
                <a:spcPct val="115000"/>
              </a:lnSpc>
              <a:spcBef>
                <a:spcPts val="0"/>
              </a:spcBef>
              <a:spcAft>
                <a:spcPts val="0"/>
              </a:spcAft>
              <a:buSzPts val="1300"/>
              <a:buChar char="■"/>
              <a:defRPr/>
            </a:lvl9pPr>
          </a:lstStyle>
          <a:p>
            <a:endParaRPr/>
          </a:p>
        </p:txBody>
      </p:sp>
      <p:sp>
        <p:nvSpPr>
          <p:cNvPr id="92" name="Google Shape;92;g3185375ad6e_0_721"/>
          <p:cNvSpPr txBox="1">
            <a:spLocks noGrp="1"/>
          </p:cNvSpPr>
          <p:nvPr>
            <p:ph type="sldNum" idx="12"/>
          </p:nvPr>
        </p:nvSpPr>
        <p:spPr>
          <a:xfrm>
            <a:off x="11296611" y="6217623"/>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3"/>
        <p:cNvGrpSpPr/>
        <p:nvPr/>
      </p:nvGrpSpPr>
      <p:grpSpPr>
        <a:xfrm>
          <a:off x="0" y="0"/>
          <a:ext cx="0" cy="0"/>
          <a:chOff x="0" y="0"/>
          <a:chExt cx="0" cy="0"/>
        </a:xfrm>
      </p:grpSpPr>
      <p:sp>
        <p:nvSpPr>
          <p:cNvPr id="94" name="Google Shape;94;g3185375ad6e_0_725"/>
          <p:cNvSpPr txBox="1">
            <a:spLocks noGrp="1"/>
          </p:cNvSpPr>
          <p:nvPr>
            <p:ph type="sldNum" idx="12"/>
          </p:nvPr>
        </p:nvSpPr>
        <p:spPr>
          <a:xfrm>
            <a:off x="11296611" y="6217623"/>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p:cSld name="TITLE_ONLY_1">
    <p:spTree>
      <p:nvGrpSpPr>
        <p:cNvPr id="1" name="Shape 95"/>
        <p:cNvGrpSpPr/>
        <p:nvPr/>
      </p:nvGrpSpPr>
      <p:grpSpPr>
        <a:xfrm>
          <a:off x="0" y="0"/>
          <a:ext cx="0" cy="0"/>
          <a:chOff x="0" y="0"/>
          <a:chExt cx="0" cy="0"/>
        </a:xfrm>
      </p:grpSpPr>
      <p:sp>
        <p:nvSpPr>
          <p:cNvPr id="96" name="Google Shape;96;g3185375ad6e_0_727"/>
          <p:cNvSpPr txBox="1">
            <a:spLocks noGrp="1"/>
          </p:cNvSpPr>
          <p:nvPr>
            <p:ph type="title"/>
          </p:nvPr>
        </p:nvSpPr>
        <p:spPr>
          <a:xfrm>
            <a:off x="584533" y="281820"/>
            <a:ext cx="11023200" cy="7323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2900"/>
              <a:buNone/>
              <a:defRPr sz="2900"/>
            </a:lvl1pPr>
            <a:lvl2pPr lvl="1" algn="l">
              <a:lnSpc>
                <a:spcPct val="100000"/>
              </a:lnSpc>
              <a:spcBef>
                <a:spcPts val="0"/>
              </a:spcBef>
              <a:spcAft>
                <a:spcPts val="0"/>
              </a:spcAft>
              <a:buSzPts val="3200"/>
              <a:buNone/>
              <a:defRPr/>
            </a:lvl2pPr>
            <a:lvl3pPr lvl="2" algn="l">
              <a:lnSpc>
                <a:spcPct val="100000"/>
              </a:lnSpc>
              <a:spcBef>
                <a:spcPts val="0"/>
              </a:spcBef>
              <a:spcAft>
                <a:spcPts val="0"/>
              </a:spcAft>
              <a:buSzPts val="3200"/>
              <a:buNone/>
              <a:defRPr/>
            </a:lvl3pPr>
            <a:lvl4pPr lvl="3" algn="l">
              <a:lnSpc>
                <a:spcPct val="100000"/>
              </a:lnSpc>
              <a:spcBef>
                <a:spcPts val="0"/>
              </a:spcBef>
              <a:spcAft>
                <a:spcPts val="0"/>
              </a:spcAft>
              <a:buSzPts val="3200"/>
              <a:buNone/>
              <a:defRPr/>
            </a:lvl4pPr>
            <a:lvl5pPr lvl="4" algn="l">
              <a:lnSpc>
                <a:spcPct val="100000"/>
              </a:lnSpc>
              <a:spcBef>
                <a:spcPts val="0"/>
              </a:spcBef>
              <a:spcAft>
                <a:spcPts val="0"/>
              </a:spcAft>
              <a:buSzPts val="3200"/>
              <a:buNone/>
              <a:defRPr/>
            </a:lvl5pPr>
            <a:lvl6pPr lvl="5" algn="l">
              <a:lnSpc>
                <a:spcPct val="100000"/>
              </a:lnSpc>
              <a:spcBef>
                <a:spcPts val="0"/>
              </a:spcBef>
              <a:spcAft>
                <a:spcPts val="0"/>
              </a:spcAft>
              <a:buSzPts val="3200"/>
              <a:buNone/>
              <a:defRPr/>
            </a:lvl6pPr>
            <a:lvl7pPr lvl="6" algn="l">
              <a:lnSpc>
                <a:spcPct val="100000"/>
              </a:lnSpc>
              <a:spcBef>
                <a:spcPts val="0"/>
              </a:spcBef>
              <a:spcAft>
                <a:spcPts val="0"/>
              </a:spcAft>
              <a:buSzPts val="3200"/>
              <a:buNone/>
              <a:defRPr/>
            </a:lvl7pPr>
            <a:lvl8pPr lvl="7" algn="l">
              <a:lnSpc>
                <a:spcPct val="100000"/>
              </a:lnSpc>
              <a:spcBef>
                <a:spcPts val="0"/>
              </a:spcBef>
              <a:spcAft>
                <a:spcPts val="0"/>
              </a:spcAft>
              <a:buSzPts val="3200"/>
              <a:buNone/>
              <a:defRPr/>
            </a:lvl8pPr>
            <a:lvl9pPr lvl="8" algn="l">
              <a:lnSpc>
                <a:spcPct val="100000"/>
              </a:lnSpc>
              <a:spcBef>
                <a:spcPts val="0"/>
              </a:spcBef>
              <a:spcAft>
                <a:spcPts val="0"/>
              </a:spcAft>
              <a:buSzPts val="3200"/>
              <a:buNone/>
              <a:defRPr/>
            </a:lvl9pPr>
          </a:lstStyle>
          <a:p>
            <a:endParaRPr/>
          </a:p>
        </p:txBody>
      </p:sp>
      <p:sp>
        <p:nvSpPr>
          <p:cNvPr id="97" name="Google Shape;97;g3185375ad6e_0_727"/>
          <p:cNvSpPr txBox="1">
            <a:spLocks noGrp="1"/>
          </p:cNvSpPr>
          <p:nvPr>
            <p:ph type="sldNum" idx="12"/>
          </p:nvPr>
        </p:nvSpPr>
        <p:spPr>
          <a:xfrm>
            <a:off x="11296611" y="6217623"/>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five columns">
  <p:cSld name="TITLE_AND_TWO_COLUMNS_1_1_1_1">
    <p:spTree>
      <p:nvGrpSpPr>
        <p:cNvPr id="1" name="Shape 98"/>
        <p:cNvGrpSpPr/>
        <p:nvPr/>
      </p:nvGrpSpPr>
      <p:grpSpPr>
        <a:xfrm>
          <a:off x="0" y="0"/>
          <a:ext cx="0" cy="0"/>
          <a:chOff x="0" y="0"/>
          <a:chExt cx="0" cy="0"/>
        </a:xfrm>
      </p:grpSpPr>
      <p:sp>
        <p:nvSpPr>
          <p:cNvPr id="99" name="Google Shape;99;g3185375ad6e_0_730"/>
          <p:cNvSpPr txBox="1">
            <a:spLocks noGrp="1"/>
          </p:cNvSpPr>
          <p:nvPr>
            <p:ph type="title"/>
          </p:nvPr>
        </p:nvSpPr>
        <p:spPr>
          <a:xfrm>
            <a:off x="584533" y="281820"/>
            <a:ext cx="11023200" cy="7323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2900"/>
              <a:buNone/>
              <a:defRPr sz="2900"/>
            </a:lvl1pPr>
            <a:lvl2pPr lvl="1" algn="l">
              <a:lnSpc>
                <a:spcPct val="100000"/>
              </a:lnSpc>
              <a:spcBef>
                <a:spcPts val="0"/>
              </a:spcBef>
              <a:spcAft>
                <a:spcPts val="0"/>
              </a:spcAft>
              <a:buSzPts val="2900"/>
              <a:buNone/>
              <a:defRPr sz="2900"/>
            </a:lvl2pPr>
            <a:lvl3pPr lvl="2" algn="l">
              <a:lnSpc>
                <a:spcPct val="100000"/>
              </a:lnSpc>
              <a:spcBef>
                <a:spcPts val="0"/>
              </a:spcBef>
              <a:spcAft>
                <a:spcPts val="0"/>
              </a:spcAft>
              <a:buSzPts val="2900"/>
              <a:buNone/>
              <a:defRPr sz="2900"/>
            </a:lvl3pPr>
            <a:lvl4pPr lvl="3" algn="l">
              <a:lnSpc>
                <a:spcPct val="100000"/>
              </a:lnSpc>
              <a:spcBef>
                <a:spcPts val="0"/>
              </a:spcBef>
              <a:spcAft>
                <a:spcPts val="0"/>
              </a:spcAft>
              <a:buSzPts val="2900"/>
              <a:buNone/>
              <a:defRPr sz="2900"/>
            </a:lvl4pPr>
            <a:lvl5pPr lvl="4" algn="l">
              <a:lnSpc>
                <a:spcPct val="100000"/>
              </a:lnSpc>
              <a:spcBef>
                <a:spcPts val="0"/>
              </a:spcBef>
              <a:spcAft>
                <a:spcPts val="0"/>
              </a:spcAft>
              <a:buSzPts val="2900"/>
              <a:buNone/>
              <a:defRPr sz="2900"/>
            </a:lvl5pPr>
            <a:lvl6pPr lvl="5" algn="l">
              <a:lnSpc>
                <a:spcPct val="100000"/>
              </a:lnSpc>
              <a:spcBef>
                <a:spcPts val="0"/>
              </a:spcBef>
              <a:spcAft>
                <a:spcPts val="0"/>
              </a:spcAft>
              <a:buSzPts val="2900"/>
              <a:buNone/>
              <a:defRPr sz="2900"/>
            </a:lvl6pPr>
            <a:lvl7pPr lvl="6" algn="l">
              <a:lnSpc>
                <a:spcPct val="100000"/>
              </a:lnSpc>
              <a:spcBef>
                <a:spcPts val="0"/>
              </a:spcBef>
              <a:spcAft>
                <a:spcPts val="0"/>
              </a:spcAft>
              <a:buSzPts val="2900"/>
              <a:buNone/>
              <a:defRPr sz="2900"/>
            </a:lvl7pPr>
            <a:lvl8pPr lvl="7" algn="l">
              <a:lnSpc>
                <a:spcPct val="100000"/>
              </a:lnSpc>
              <a:spcBef>
                <a:spcPts val="0"/>
              </a:spcBef>
              <a:spcAft>
                <a:spcPts val="0"/>
              </a:spcAft>
              <a:buSzPts val="2900"/>
              <a:buNone/>
              <a:defRPr sz="2900"/>
            </a:lvl8pPr>
            <a:lvl9pPr lvl="8" algn="l">
              <a:lnSpc>
                <a:spcPct val="100000"/>
              </a:lnSpc>
              <a:spcBef>
                <a:spcPts val="0"/>
              </a:spcBef>
              <a:spcAft>
                <a:spcPts val="0"/>
              </a:spcAft>
              <a:buSzPts val="2900"/>
              <a:buNone/>
              <a:defRPr sz="2900"/>
            </a:lvl9pPr>
          </a:lstStyle>
          <a:p>
            <a:endParaRPr/>
          </a:p>
        </p:txBody>
      </p:sp>
      <p:sp>
        <p:nvSpPr>
          <p:cNvPr id="100" name="Google Shape;100;g3185375ad6e_0_730"/>
          <p:cNvSpPr txBox="1">
            <a:spLocks noGrp="1"/>
          </p:cNvSpPr>
          <p:nvPr>
            <p:ph type="body" idx="1"/>
          </p:nvPr>
        </p:nvSpPr>
        <p:spPr>
          <a:xfrm>
            <a:off x="584533" y="1221271"/>
            <a:ext cx="1899900" cy="5307900"/>
          </a:xfrm>
          <a:prstGeom prst="rect">
            <a:avLst/>
          </a:prstGeom>
          <a:noFill/>
          <a:ln>
            <a:noFill/>
          </a:ln>
        </p:spPr>
        <p:txBody>
          <a:bodyPr spcFirstLastPara="1" wrap="square" lIns="0" tIns="0" rIns="0" bIns="0" anchor="t" anchorCtr="0">
            <a:noAutofit/>
          </a:bodyPr>
          <a:lstStyle>
            <a:lvl1pPr marL="457200" lvl="0" indent="-311150" algn="l">
              <a:lnSpc>
                <a:spcPct val="115000"/>
              </a:lnSpc>
              <a:spcBef>
                <a:spcPts val="0"/>
              </a:spcBef>
              <a:spcAft>
                <a:spcPts val="0"/>
              </a:spcAft>
              <a:buSzPts val="1300"/>
              <a:buChar char="●"/>
              <a:defRPr/>
            </a:lvl1pPr>
            <a:lvl2pPr marL="914400" lvl="1" indent="-311150" algn="l">
              <a:lnSpc>
                <a:spcPct val="115000"/>
              </a:lnSpc>
              <a:spcBef>
                <a:spcPts val="0"/>
              </a:spcBef>
              <a:spcAft>
                <a:spcPts val="0"/>
              </a:spcAft>
              <a:buSzPts val="1300"/>
              <a:buChar char="○"/>
              <a:defRPr/>
            </a:lvl2pPr>
            <a:lvl3pPr marL="1371600" lvl="2" indent="-311150" algn="l">
              <a:lnSpc>
                <a:spcPct val="115000"/>
              </a:lnSpc>
              <a:spcBef>
                <a:spcPts val="0"/>
              </a:spcBef>
              <a:spcAft>
                <a:spcPts val="0"/>
              </a:spcAft>
              <a:buSzPts val="1300"/>
              <a:buChar char="■"/>
              <a:defRPr/>
            </a:lvl3pPr>
            <a:lvl4pPr marL="1828800" lvl="3" indent="-311150" algn="l">
              <a:lnSpc>
                <a:spcPct val="115000"/>
              </a:lnSpc>
              <a:spcBef>
                <a:spcPts val="0"/>
              </a:spcBef>
              <a:spcAft>
                <a:spcPts val="0"/>
              </a:spcAft>
              <a:buSzPts val="1300"/>
              <a:buChar char="●"/>
              <a:defRPr/>
            </a:lvl4pPr>
            <a:lvl5pPr marL="2286000" lvl="4" indent="-311150" algn="l">
              <a:lnSpc>
                <a:spcPct val="115000"/>
              </a:lnSpc>
              <a:spcBef>
                <a:spcPts val="0"/>
              </a:spcBef>
              <a:spcAft>
                <a:spcPts val="0"/>
              </a:spcAft>
              <a:buSzPts val="1300"/>
              <a:buChar char="○"/>
              <a:defRPr/>
            </a:lvl5pPr>
            <a:lvl6pPr marL="2743200" lvl="5" indent="-311150" algn="l">
              <a:lnSpc>
                <a:spcPct val="115000"/>
              </a:lnSpc>
              <a:spcBef>
                <a:spcPts val="0"/>
              </a:spcBef>
              <a:spcAft>
                <a:spcPts val="0"/>
              </a:spcAft>
              <a:buSzPts val="1300"/>
              <a:buChar char="■"/>
              <a:defRPr/>
            </a:lvl6pPr>
            <a:lvl7pPr marL="3200400" lvl="6" indent="-311150" algn="l">
              <a:lnSpc>
                <a:spcPct val="115000"/>
              </a:lnSpc>
              <a:spcBef>
                <a:spcPts val="0"/>
              </a:spcBef>
              <a:spcAft>
                <a:spcPts val="0"/>
              </a:spcAft>
              <a:buSzPts val="1300"/>
              <a:buChar char="●"/>
              <a:defRPr/>
            </a:lvl7pPr>
            <a:lvl8pPr marL="3657600" lvl="7" indent="-311150" algn="l">
              <a:lnSpc>
                <a:spcPct val="115000"/>
              </a:lnSpc>
              <a:spcBef>
                <a:spcPts val="0"/>
              </a:spcBef>
              <a:spcAft>
                <a:spcPts val="0"/>
              </a:spcAft>
              <a:buSzPts val="1300"/>
              <a:buChar char="○"/>
              <a:defRPr/>
            </a:lvl8pPr>
            <a:lvl9pPr marL="4114800" lvl="8" indent="-311150" algn="l">
              <a:lnSpc>
                <a:spcPct val="115000"/>
              </a:lnSpc>
              <a:spcBef>
                <a:spcPts val="0"/>
              </a:spcBef>
              <a:spcAft>
                <a:spcPts val="0"/>
              </a:spcAft>
              <a:buSzPts val="1300"/>
              <a:buChar char="■"/>
              <a:defRPr/>
            </a:lvl9pPr>
          </a:lstStyle>
          <a:p>
            <a:endParaRPr/>
          </a:p>
        </p:txBody>
      </p:sp>
      <p:sp>
        <p:nvSpPr>
          <p:cNvPr id="101" name="Google Shape;101;g3185375ad6e_0_730"/>
          <p:cNvSpPr txBox="1">
            <a:spLocks noGrp="1"/>
          </p:cNvSpPr>
          <p:nvPr>
            <p:ph type="sldNum" idx="12"/>
          </p:nvPr>
        </p:nvSpPr>
        <p:spPr>
          <a:xfrm>
            <a:off x="11296611" y="6217623"/>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02" name="Google Shape;102;g3185375ad6e_0_730"/>
          <p:cNvSpPr txBox="1">
            <a:spLocks noGrp="1"/>
          </p:cNvSpPr>
          <p:nvPr>
            <p:ph type="body" idx="2"/>
          </p:nvPr>
        </p:nvSpPr>
        <p:spPr>
          <a:xfrm>
            <a:off x="2865317" y="1221271"/>
            <a:ext cx="1899900" cy="5307900"/>
          </a:xfrm>
          <a:prstGeom prst="rect">
            <a:avLst/>
          </a:prstGeom>
          <a:noFill/>
          <a:ln>
            <a:noFill/>
          </a:ln>
        </p:spPr>
        <p:txBody>
          <a:bodyPr spcFirstLastPara="1" wrap="square" lIns="0" tIns="0" rIns="0" bIns="0" anchor="t" anchorCtr="0">
            <a:noAutofit/>
          </a:bodyPr>
          <a:lstStyle>
            <a:lvl1pPr marL="457200" lvl="0" indent="-311150" algn="l">
              <a:lnSpc>
                <a:spcPct val="115000"/>
              </a:lnSpc>
              <a:spcBef>
                <a:spcPts val="0"/>
              </a:spcBef>
              <a:spcAft>
                <a:spcPts val="0"/>
              </a:spcAft>
              <a:buSzPts val="1300"/>
              <a:buChar char="●"/>
              <a:defRPr/>
            </a:lvl1pPr>
            <a:lvl2pPr marL="914400" lvl="1" indent="-311150" algn="l">
              <a:lnSpc>
                <a:spcPct val="115000"/>
              </a:lnSpc>
              <a:spcBef>
                <a:spcPts val="0"/>
              </a:spcBef>
              <a:spcAft>
                <a:spcPts val="0"/>
              </a:spcAft>
              <a:buSzPts val="1300"/>
              <a:buChar char="○"/>
              <a:defRPr/>
            </a:lvl2pPr>
            <a:lvl3pPr marL="1371600" lvl="2" indent="-311150" algn="l">
              <a:lnSpc>
                <a:spcPct val="115000"/>
              </a:lnSpc>
              <a:spcBef>
                <a:spcPts val="0"/>
              </a:spcBef>
              <a:spcAft>
                <a:spcPts val="0"/>
              </a:spcAft>
              <a:buSzPts val="1300"/>
              <a:buChar char="■"/>
              <a:defRPr/>
            </a:lvl3pPr>
            <a:lvl4pPr marL="1828800" lvl="3" indent="-311150" algn="l">
              <a:lnSpc>
                <a:spcPct val="115000"/>
              </a:lnSpc>
              <a:spcBef>
                <a:spcPts val="0"/>
              </a:spcBef>
              <a:spcAft>
                <a:spcPts val="0"/>
              </a:spcAft>
              <a:buSzPts val="1300"/>
              <a:buChar char="●"/>
              <a:defRPr/>
            </a:lvl4pPr>
            <a:lvl5pPr marL="2286000" lvl="4" indent="-311150" algn="l">
              <a:lnSpc>
                <a:spcPct val="115000"/>
              </a:lnSpc>
              <a:spcBef>
                <a:spcPts val="0"/>
              </a:spcBef>
              <a:spcAft>
                <a:spcPts val="0"/>
              </a:spcAft>
              <a:buSzPts val="1300"/>
              <a:buChar char="○"/>
              <a:defRPr/>
            </a:lvl5pPr>
            <a:lvl6pPr marL="2743200" lvl="5" indent="-311150" algn="l">
              <a:lnSpc>
                <a:spcPct val="115000"/>
              </a:lnSpc>
              <a:spcBef>
                <a:spcPts val="0"/>
              </a:spcBef>
              <a:spcAft>
                <a:spcPts val="0"/>
              </a:spcAft>
              <a:buSzPts val="1300"/>
              <a:buChar char="■"/>
              <a:defRPr/>
            </a:lvl6pPr>
            <a:lvl7pPr marL="3200400" lvl="6" indent="-311150" algn="l">
              <a:lnSpc>
                <a:spcPct val="115000"/>
              </a:lnSpc>
              <a:spcBef>
                <a:spcPts val="0"/>
              </a:spcBef>
              <a:spcAft>
                <a:spcPts val="0"/>
              </a:spcAft>
              <a:buSzPts val="1300"/>
              <a:buChar char="●"/>
              <a:defRPr/>
            </a:lvl7pPr>
            <a:lvl8pPr marL="3657600" lvl="7" indent="-311150" algn="l">
              <a:lnSpc>
                <a:spcPct val="115000"/>
              </a:lnSpc>
              <a:spcBef>
                <a:spcPts val="0"/>
              </a:spcBef>
              <a:spcAft>
                <a:spcPts val="0"/>
              </a:spcAft>
              <a:buSzPts val="1300"/>
              <a:buChar char="○"/>
              <a:defRPr/>
            </a:lvl8pPr>
            <a:lvl9pPr marL="4114800" lvl="8" indent="-311150" algn="l">
              <a:lnSpc>
                <a:spcPct val="115000"/>
              </a:lnSpc>
              <a:spcBef>
                <a:spcPts val="0"/>
              </a:spcBef>
              <a:spcAft>
                <a:spcPts val="0"/>
              </a:spcAft>
              <a:buSzPts val="1300"/>
              <a:buChar char="■"/>
              <a:defRPr/>
            </a:lvl9pPr>
          </a:lstStyle>
          <a:p>
            <a:endParaRPr/>
          </a:p>
        </p:txBody>
      </p:sp>
      <p:sp>
        <p:nvSpPr>
          <p:cNvPr id="103" name="Google Shape;103;g3185375ad6e_0_730"/>
          <p:cNvSpPr txBox="1">
            <a:spLocks noGrp="1"/>
          </p:cNvSpPr>
          <p:nvPr>
            <p:ph type="body" idx="3"/>
          </p:nvPr>
        </p:nvSpPr>
        <p:spPr>
          <a:xfrm>
            <a:off x="5146084" y="1221271"/>
            <a:ext cx="1899900" cy="5307900"/>
          </a:xfrm>
          <a:prstGeom prst="rect">
            <a:avLst/>
          </a:prstGeom>
          <a:noFill/>
          <a:ln>
            <a:noFill/>
          </a:ln>
        </p:spPr>
        <p:txBody>
          <a:bodyPr spcFirstLastPara="1" wrap="square" lIns="0" tIns="0" rIns="0" bIns="0" anchor="t" anchorCtr="0">
            <a:noAutofit/>
          </a:bodyPr>
          <a:lstStyle>
            <a:lvl1pPr marL="457200" lvl="0" indent="-311150" algn="l">
              <a:lnSpc>
                <a:spcPct val="115000"/>
              </a:lnSpc>
              <a:spcBef>
                <a:spcPts val="0"/>
              </a:spcBef>
              <a:spcAft>
                <a:spcPts val="0"/>
              </a:spcAft>
              <a:buSzPts val="1300"/>
              <a:buChar char="●"/>
              <a:defRPr/>
            </a:lvl1pPr>
            <a:lvl2pPr marL="914400" lvl="1" indent="-311150" algn="l">
              <a:lnSpc>
                <a:spcPct val="115000"/>
              </a:lnSpc>
              <a:spcBef>
                <a:spcPts val="0"/>
              </a:spcBef>
              <a:spcAft>
                <a:spcPts val="0"/>
              </a:spcAft>
              <a:buSzPts val="1300"/>
              <a:buChar char="○"/>
              <a:defRPr/>
            </a:lvl2pPr>
            <a:lvl3pPr marL="1371600" lvl="2" indent="-311150" algn="l">
              <a:lnSpc>
                <a:spcPct val="115000"/>
              </a:lnSpc>
              <a:spcBef>
                <a:spcPts val="0"/>
              </a:spcBef>
              <a:spcAft>
                <a:spcPts val="0"/>
              </a:spcAft>
              <a:buSzPts val="1300"/>
              <a:buChar char="■"/>
              <a:defRPr/>
            </a:lvl3pPr>
            <a:lvl4pPr marL="1828800" lvl="3" indent="-311150" algn="l">
              <a:lnSpc>
                <a:spcPct val="115000"/>
              </a:lnSpc>
              <a:spcBef>
                <a:spcPts val="0"/>
              </a:spcBef>
              <a:spcAft>
                <a:spcPts val="0"/>
              </a:spcAft>
              <a:buSzPts val="1300"/>
              <a:buChar char="●"/>
              <a:defRPr/>
            </a:lvl4pPr>
            <a:lvl5pPr marL="2286000" lvl="4" indent="-311150" algn="l">
              <a:lnSpc>
                <a:spcPct val="115000"/>
              </a:lnSpc>
              <a:spcBef>
                <a:spcPts val="0"/>
              </a:spcBef>
              <a:spcAft>
                <a:spcPts val="0"/>
              </a:spcAft>
              <a:buSzPts val="1300"/>
              <a:buChar char="○"/>
              <a:defRPr/>
            </a:lvl5pPr>
            <a:lvl6pPr marL="2743200" lvl="5" indent="-311150" algn="l">
              <a:lnSpc>
                <a:spcPct val="115000"/>
              </a:lnSpc>
              <a:spcBef>
                <a:spcPts val="0"/>
              </a:spcBef>
              <a:spcAft>
                <a:spcPts val="0"/>
              </a:spcAft>
              <a:buSzPts val="1300"/>
              <a:buChar char="■"/>
              <a:defRPr/>
            </a:lvl6pPr>
            <a:lvl7pPr marL="3200400" lvl="6" indent="-311150" algn="l">
              <a:lnSpc>
                <a:spcPct val="115000"/>
              </a:lnSpc>
              <a:spcBef>
                <a:spcPts val="0"/>
              </a:spcBef>
              <a:spcAft>
                <a:spcPts val="0"/>
              </a:spcAft>
              <a:buSzPts val="1300"/>
              <a:buChar char="●"/>
              <a:defRPr/>
            </a:lvl7pPr>
            <a:lvl8pPr marL="3657600" lvl="7" indent="-311150" algn="l">
              <a:lnSpc>
                <a:spcPct val="115000"/>
              </a:lnSpc>
              <a:spcBef>
                <a:spcPts val="0"/>
              </a:spcBef>
              <a:spcAft>
                <a:spcPts val="0"/>
              </a:spcAft>
              <a:buSzPts val="1300"/>
              <a:buChar char="○"/>
              <a:defRPr/>
            </a:lvl8pPr>
            <a:lvl9pPr marL="4114800" lvl="8" indent="-311150" algn="l">
              <a:lnSpc>
                <a:spcPct val="115000"/>
              </a:lnSpc>
              <a:spcBef>
                <a:spcPts val="0"/>
              </a:spcBef>
              <a:spcAft>
                <a:spcPts val="0"/>
              </a:spcAft>
              <a:buSzPts val="1300"/>
              <a:buChar char="■"/>
              <a:defRPr/>
            </a:lvl9pPr>
          </a:lstStyle>
          <a:p>
            <a:endParaRPr/>
          </a:p>
        </p:txBody>
      </p:sp>
      <p:sp>
        <p:nvSpPr>
          <p:cNvPr id="104" name="Google Shape;104;g3185375ad6e_0_730"/>
          <p:cNvSpPr txBox="1">
            <a:spLocks noGrp="1"/>
          </p:cNvSpPr>
          <p:nvPr>
            <p:ph type="body" idx="4"/>
          </p:nvPr>
        </p:nvSpPr>
        <p:spPr>
          <a:xfrm>
            <a:off x="7426900" y="1221271"/>
            <a:ext cx="1899900" cy="5307900"/>
          </a:xfrm>
          <a:prstGeom prst="rect">
            <a:avLst/>
          </a:prstGeom>
          <a:noFill/>
          <a:ln>
            <a:noFill/>
          </a:ln>
        </p:spPr>
        <p:txBody>
          <a:bodyPr spcFirstLastPara="1" wrap="square" lIns="0" tIns="0" rIns="0" bIns="0" anchor="t" anchorCtr="0">
            <a:noAutofit/>
          </a:bodyPr>
          <a:lstStyle>
            <a:lvl1pPr marL="457200" lvl="0" indent="-311150" algn="l">
              <a:lnSpc>
                <a:spcPct val="115000"/>
              </a:lnSpc>
              <a:spcBef>
                <a:spcPts val="0"/>
              </a:spcBef>
              <a:spcAft>
                <a:spcPts val="0"/>
              </a:spcAft>
              <a:buSzPts val="1300"/>
              <a:buChar char="●"/>
              <a:defRPr/>
            </a:lvl1pPr>
            <a:lvl2pPr marL="914400" lvl="1" indent="-311150" algn="l">
              <a:lnSpc>
                <a:spcPct val="115000"/>
              </a:lnSpc>
              <a:spcBef>
                <a:spcPts val="0"/>
              </a:spcBef>
              <a:spcAft>
                <a:spcPts val="0"/>
              </a:spcAft>
              <a:buSzPts val="1300"/>
              <a:buChar char="○"/>
              <a:defRPr/>
            </a:lvl2pPr>
            <a:lvl3pPr marL="1371600" lvl="2" indent="-311150" algn="l">
              <a:lnSpc>
                <a:spcPct val="115000"/>
              </a:lnSpc>
              <a:spcBef>
                <a:spcPts val="0"/>
              </a:spcBef>
              <a:spcAft>
                <a:spcPts val="0"/>
              </a:spcAft>
              <a:buSzPts val="1300"/>
              <a:buChar char="■"/>
              <a:defRPr/>
            </a:lvl3pPr>
            <a:lvl4pPr marL="1828800" lvl="3" indent="-311150" algn="l">
              <a:lnSpc>
                <a:spcPct val="115000"/>
              </a:lnSpc>
              <a:spcBef>
                <a:spcPts val="0"/>
              </a:spcBef>
              <a:spcAft>
                <a:spcPts val="0"/>
              </a:spcAft>
              <a:buSzPts val="1300"/>
              <a:buChar char="●"/>
              <a:defRPr/>
            </a:lvl4pPr>
            <a:lvl5pPr marL="2286000" lvl="4" indent="-311150" algn="l">
              <a:lnSpc>
                <a:spcPct val="115000"/>
              </a:lnSpc>
              <a:spcBef>
                <a:spcPts val="0"/>
              </a:spcBef>
              <a:spcAft>
                <a:spcPts val="0"/>
              </a:spcAft>
              <a:buSzPts val="1300"/>
              <a:buChar char="○"/>
              <a:defRPr/>
            </a:lvl5pPr>
            <a:lvl6pPr marL="2743200" lvl="5" indent="-311150" algn="l">
              <a:lnSpc>
                <a:spcPct val="115000"/>
              </a:lnSpc>
              <a:spcBef>
                <a:spcPts val="0"/>
              </a:spcBef>
              <a:spcAft>
                <a:spcPts val="0"/>
              </a:spcAft>
              <a:buSzPts val="1300"/>
              <a:buChar char="■"/>
              <a:defRPr/>
            </a:lvl6pPr>
            <a:lvl7pPr marL="3200400" lvl="6" indent="-311150" algn="l">
              <a:lnSpc>
                <a:spcPct val="115000"/>
              </a:lnSpc>
              <a:spcBef>
                <a:spcPts val="0"/>
              </a:spcBef>
              <a:spcAft>
                <a:spcPts val="0"/>
              </a:spcAft>
              <a:buSzPts val="1300"/>
              <a:buChar char="●"/>
              <a:defRPr/>
            </a:lvl7pPr>
            <a:lvl8pPr marL="3657600" lvl="7" indent="-311150" algn="l">
              <a:lnSpc>
                <a:spcPct val="115000"/>
              </a:lnSpc>
              <a:spcBef>
                <a:spcPts val="0"/>
              </a:spcBef>
              <a:spcAft>
                <a:spcPts val="0"/>
              </a:spcAft>
              <a:buSzPts val="1300"/>
              <a:buChar char="○"/>
              <a:defRPr/>
            </a:lvl8pPr>
            <a:lvl9pPr marL="4114800" lvl="8" indent="-311150" algn="l">
              <a:lnSpc>
                <a:spcPct val="115000"/>
              </a:lnSpc>
              <a:spcBef>
                <a:spcPts val="0"/>
              </a:spcBef>
              <a:spcAft>
                <a:spcPts val="0"/>
              </a:spcAft>
              <a:buSzPts val="1300"/>
              <a:buChar char="■"/>
              <a:defRPr/>
            </a:lvl9pPr>
          </a:lstStyle>
          <a:p>
            <a:endParaRPr/>
          </a:p>
        </p:txBody>
      </p:sp>
      <p:sp>
        <p:nvSpPr>
          <p:cNvPr id="105" name="Google Shape;105;g3185375ad6e_0_730"/>
          <p:cNvSpPr txBox="1">
            <a:spLocks noGrp="1"/>
          </p:cNvSpPr>
          <p:nvPr>
            <p:ph type="body" idx="5"/>
          </p:nvPr>
        </p:nvSpPr>
        <p:spPr>
          <a:xfrm>
            <a:off x="9707700" y="1221271"/>
            <a:ext cx="1899900" cy="5307900"/>
          </a:xfrm>
          <a:prstGeom prst="rect">
            <a:avLst/>
          </a:prstGeom>
          <a:noFill/>
          <a:ln>
            <a:noFill/>
          </a:ln>
        </p:spPr>
        <p:txBody>
          <a:bodyPr spcFirstLastPara="1" wrap="square" lIns="0" tIns="0" rIns="0" bIns="0" anchor="t" anchorCtr="0">
            <a:noAutofit/>
          </a:bodyPr>
          <a:lstStyle>
            <a:lvl1pPr marL="457200" lvl="0" indent="-311150" algn="l">
              <a:lnSpc>
                <a:spcPct val="115000"/>
              </a:lnSpc>
              <a:spcBef>
                <a:spcPts val="0"/>
              </a:spcBef>
              <a:spcAft>
                <a:spcPts val="0"/>
              </a:spcAft>
              <a:buSzPts val="1300"/>
              <a:buChar char="●"/>
              <a:defRPr/>
            </a:lvl1pPr>
            <a:lvl2pPr marL="914400" lvl="1" indent="-311150" algn="l">
              <a:lnSpc>
                <a:spcPct val="115000"/>
              </a:lnSpc>
              <a:spcBef>
                <a:spcPts val="0"/>
              </a:spcBef>
              <a:spcAft>
                <a:spcPts val="0"/>
              </a:spcAft>
              <a:buSzPts val="1300"/>
              <a:buChar char="○"/>
              <a:defRPr/>
            </a:lvl2pPr>
            <a:lvl3pPr marL="1371600" lvl="2" indent="-311150" algn="l">
              <a:lnSpc>
                <a:spcPct val="115000"/>
              </a:lnSpc>
              <a:spcBef>
                <a:spcPts val="0"/>
              </a:spcBef>
              <a:spcAft>
                <a:spcPts val="0"/>
              </a:spcAft>
              <a:buSzPts val="1300"/>
              <a:buChar char="■"/>
              <a:defRPr/>
            </a:lvl3pPr>
            <a:lvl4pPr marL="1828800" lvl="3" indent="-311150" algn="l">
              <a:lnSpc>
                <a:spcPct val="115000"/>
              </a:lnSpc>
              <a:spcBef>
                <a:spcPts val="0"/>
              </a:spcBef>
              <a:spcAft>
                <a:spcPts val="0"/>
              </a:spcAft>
              <a:buSzPts val="1300"/>
              <a:buChar char="●"/>
              <a:defRPr/>
            </a:lvl4pPr>
            <a:lvl5pPr marL="2286000" lvl="4" indent="-311150" algn="l">
              <a:lnSpc>
                <a:spcPct val="115000"/>
              </a:lnSpc>
              <a:spcBef>
                <a:spcPts val="0"/>
              </a:spcBef>
              <a:spcAft>
                <a:spcPts val="0"/>
              </a:spcAft>
              <a:buSzPts val="1300"/>
              <a:buChar char="○"/>
              <a:defRPr/>
            </a:lvl5pPr>
            <a:lvl6pPr marL="2743200" lvl="5" indent="-311150" algn="l">
              <a:lnSpc>
                <a:spcPct val="115000"/>
              </a:lnSpc>
              <a:spcBef>
                <a:spcPts val="0"/>
              </a:spcBef>
              <a:spcAft>
                <a:spcPts val="0"/>
              </a:spcAft>
              <a:buSzPts val="1300"/>
              <a:buChar char="■"/>
              <a:defRPr/>
            </a:lvl6pPr>
            <a:lvl7pPr marL="3200400" lvl="6" indent="-311150" algn="l">
              <a:lnSpc>
                <a:spcPct val="115000"/>
              </a:lnSpc>
              <a:spcBef>
                <a:spcPts val="0"/>
              </a:spcBef>
              <a:spcAft>
                <a:spcPts val="0"/>
              </a:spcAft>
              <a:buSzPts val="1300"/>
              <a:buChar char="●"/>
              <a:defRPr/>
            </a:lvl7pPr>
            <a:lvl8pPr marL="3657600" lvl="7" indent="-311150" algn="l">
              <a:lnSpc>
                <a:spcPct val="115000"/>
              </a:lnSpc>
              <a:spcBef>
                <a:spcPts val="0"/>
              </a:spcBef>
              <a:spcAft>
                <a:spcPts val="0"/>
              </a:spcAft>
              <a:buSzPts val="1300"/>
              <a:buChar char="○"/>
              <a:defRPr/>
            </a:lvl8pPr>
            <a:lvl9pPr marL="4114800" lvl="8" indent="-311150" algn="l">
              <a:lnSpc>
                <a:spcPct val="115000"/>
              </a:lnSpc>
              <a:spcBef>
                <a:spcPts val="0"/>
              </a:spcBef>
              <a:spcAft>
                <a:spcPts val="0"/>
              </a:spcAft>
              <a:buSzPts val="13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2:5)">
  <p:cSld name="TITLE_AND_TWO_COLUMNS_1_1_1_1_1_2_1">
    <p:spTree>
      <p:nvGrpSpPr>
        <p:cNvPr id="1" name="Shape 106"/>
        <p:cNvGrpSpPr/>
        <p:nvPr/>
      </p:nvGrpSpPr>
      <p:grpSpPr>
        <a:xfrm>
          <a:off x="0" y="0"/>
          <a:ext cx="0" cy="0"/>
          <a:chOff x="0" y="0"/>
          <a:chExt cx="0" cy="0"/>
        </a:xfrm>
      </p:grpSpPr>
      <p:sp>
        <p:nvSpPr>
          <p:cNvPr id="107" name="Google Shape;107;g3185375ad6e_0_738"/>
          <p:cNvSpPr txBox="1">
            <a:spLocks noGrp="1"/>
          </p:cNvSpPr>
          <p:nvPr>
            <p:ph type="title"/>
          </p:nvPr>
        </p:nvSpPr>
        <p:spPr>
          <a:xfrm>
            <a:off x="584533" y="281820"/>
            <a:ext cx="11023200" cy="7323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2900"/>
              <a:buNone/>
              <a:defRPr sz="2900"/>
            </a:lvl1pPr>
            <a:lvl2pPr lvl="1" algn="l">
              <a:lnSpc>
                <a:spcPct val="100000"/>
              </a:lnSpc>
              <a:spcBef>
                <a:spcPts val="0"/>
              </a:spcBef>
              <a:spcAft>
                <a:spcPts val="0"/>
              </a:spcAft>
              <a:buSzPts val="2900"/>
              <a:buNone/>
              <a:defRPr sz="2900"/>
            </a:lvl2pPr>
            <a:lvl3pPr lvl="2" algn="l">
              <a:lnSpc>
                <a:spcPct val="100000"/>
              </a:lnSpc>
              <a:spcBef>
                <a:spcPts val="0"/>
              </a:spcBef>
              <a:spcAft>
                <a:spcPts val="0"/>
              </a:spcAft>
              <a:buSzPts val="2900"/>
              <a:buNone/>
              <a:defRPr sz="2900"/>
            </a:lvl3pPr>
            <a:lvl4pPr lvl="3" algn="l">
              <a:lnSpc>
                <a:spcPct val="100000"/>
              </a:lnSpc>
              <a:spcBef>
                <a:spcPts val="0"/>
              </a:spcBef>
              <a:spcAft>
                <a:spcPts val="0"/>
              </a:spcAft>
              <a:buSzPts val="2900"/>
              <a:buNone/>
              <a:defRPr sz="2900"/>
            </a:lvl4pPr>
            <a:lvl5pPr lvl="4" algn="l">
              <a:lnSpc>
                <a:spcPct val="100000"/>
              </a:lnSpc>
              <a:spcBef>
                <a:spcPts val="0"/>
              </a:spcBef>
              <a:spcAft>
                <a:spcPts val="0"/>
              </a:spcAft>
              <a:buSzPts val="2900"/>
              <a:buNone/>
              <a:defRPr sz="2900"/>
            </a:lvl5pPr>
            <a:lvl6pPr lvl="5" algn="l">
              <a:lnSpc>
                <a:spcPct val="100000"/>
              </a:lnSpc>
              <a:spcBef>
                <a:spcPts val="0"/>
              </a:spcBef>
              <a:spcAft>
                <a:spcPts val="0"/>
              </a:spcAft>
              <a:buSzPts val="2900"/>
              <a:buNone/>
              <a:defRPr sz="2900"/>
            </a:lvl6pPr>
            <a:lvl7pPr lvl="6" algn="l">
              <a:lnSpc>
                <a:spcPct val="100000"/>
              </a:lnSpc>
              <a:spcBef>
                <a:spcPts val="0"/>
              </a:spcBef>
              <a:spcAft>
                <a:spcPts val="0"/>
              </a:spcAft>
              <a:buSzPts val="2900"/>
              <a:buNone/>
              <a:defRPr sz="2900"/>
            </a:lvl7pPr>
            <a:lvl8pPr lvl="7" algn="l">
              <a:lnSpc>
                <a:spcPct val="100000"/>
              </a:lnSpc>
              <a:spcBef>
                <a:spcPts val="0"/>
              </a:spcBef>
              <a:spcAft>
                <a:spcPts val="0"/>
              </a:spcAft>
              <a:buSzPts val="2900"/>
              <a:buNone/>
              <a:defRPr sz="2900"/>
            </a:lvl8pPr>
            <a:lvl9pPr lvl="8" algn="l">
              <a:lnSpc>
                <a:spcPct val="100000"/>
              </a:lnSpc>
              <a:spcBef>
                <a:spcPts val="0"/>
              </a:spcBef>
              <a:spcAft>
                <a:spcPts val="0"/>
              </a:spcAft>
              <a:buSzPts val="2900"/>
              <a:buNone/>
              <a:defRPr sz="2900"/>
            </a:lvl9pPr>
          </a:lstStyle>
          <a:p>
            <a:endParaRPr/>
          </a:p>
        </p:txBody>
      </p:sp>
      <p:sp>
        <p:nvSpPr>
          <p:cNvPr id="108" name="Google Shape;108;g3185375ad6e_0_738"/>
          <p:cNvSpPr txBox="1">
            <a:spLocks noGrp="1"/>
          </p:cNvSpPr>
          <p:nvPr>
            <p:ph type="body" idx="1"/>
          </p:nvPr>
        </p:nvSpPr>
        <p:spPr>
          <a:xfrm>
            <a:off x="584533" y="1221271"/>
            <a:ext cx="2900100" cy="5307900"/>
          </a:xfrm>
          <a:prstGeom prst="rect">
            <a:avLst/>
          </a:prstGeom>
          <a:noFill/>
          <a:ln>
            <a:noFill/>
          </a:ln>
        </p:spPr>
        <p:txBody>
          <a:bodyPr spcFirstLastPara="1" wrap="square" lIns="0" tIns="0" rIns="0" bIns="0" anchor="t" anchorCtr="0">
            <a:noAutofit/>
          </a:bodyPr>
          <a:lstStyle>
            <a:lvl1pPr marL="457200" lvl="0" indent="-311150" algn="l">
              <a:lnSpc>
                <a:spcPct val="115000"/>
              </a:lnSpc>
              <a:spcBef>
                <a:spcPts val="0"/>
              </a:spcBef>
              <a:spcAft>
                <a:spcPts val="0"/>
              </a:spcAft>
              <a:buSzPts val="1300"/>
              <a:buChar char="●"/>
              <a:defRPr/>
            </a:lvl1pPr>
            <a:lvl2pPr marL="914400" lvl="1" indent="-311150" algn="l">
              <a:lnSpc>
                <a:spcPct val="115000"/>
              </a:lnSpc>
              <a:spcBef>
                <a:spcPts val="0"/>
              </a:spcBef>
              <a:spcAft>
                <a:spcPts val="0"/>
              </a:spcAft>
              <a:buSzPts val="1300"/>
              <a:buChar char="○"/>
              <a:defRPr/>
            </a:lvl2pPr>
            <a:lvl3pPr marL="1371600" lvl="2" indent="-311150" algn="l">
              <a:lnSpc>
                <a:spcPct val="115000"/>
              </a:lnSpc>
              <a:spcBef>
                <a:spcPts val="0"/>
              </a:spcBef>
              <a:spcAft>
                <a:spcPts val="0"/>
              </a:spcAft>
              <a:buSzPts val="1300"/>
              <a:buChar char="■"/>
              <a:defRPr/>
            </a:lvl3pPr>
            <a:lvl4pPr marL="1828800" lvl="3" indent="-311150" algn="l">
              <a:lnSpc>
                <a:spcPct val="115000"/>
              </a:lnSpc>
              <a:spcBef>
                <a:spcPts val="0"/>
              </a:spcBef>
              <a:spcAft>
                <a:spcPts val="0"/>
              </a:spcAft>
              <a:buSzPts val="1300"/>
              <a:buChar char="●"/>
              <a:defRPr/>
            </a:lvl4pPr>
            <a:lvl5pPr marL="2286000" lvl="4" indent="-311150" algn="l">
              <a:lnSpc>
                <a:spcPct val="115000"/>
              </a:lnSpc>
              <a:spcBef>
                <a:spcPts val="0"/>
              </a:spcBef>
              <a:spcAft>
                <a:spcPts val="0"/>
              </a:spcAft>
              <a:buSzPts val="1300"/>
              <a:buChar char="○"/>
              <a:defRPr/>
            </a:lvl5pPr>
            <a:lvl6pPr marL="2743200" lvl="5" indent="-311150" algn="l">
              <a:lnSpc>
                <a:spcPct val="115000"/>
              </a:lnSpc>
              <a:spcBef>
                <a:spcPts val="0"/>
              </a:spcBef>
              <a:spcAft>
                <a:spcPts val="0"/>
              </a:spcAft>
              <a:buSzPts val="1300"/>
              <a:buChar char="■"/>
              <a:defRPr/>
            </a:lvl6pPr>
            <a:lvl7pPr marL="3200400" lvl="6" indent="-311150" algn="l">
              <a:lnSpc>
                <a:spcPct val="115000"/>
              </a:lnSpc>
              <a:spcBef>
                <a:spcPts val="0"/>
              </a:spcBef>
              <a:spcAft>
                <a:spcPts val="0"/>
              </a:spcAft>
              <a:buSzPts val="1300"/>
              <a:buChar char="●"/>
              <a:defRPr/>
            </a:lvl7pPr>
            <a:lvl8pPr marL="3657600" lvl="7" indent="-311150" algn="l">
              <a:lnSpc>
                <a:spcPct val="115000"/>
              </a:lnSpc>
              <a:spcBef>
                <a:spcPts val="0"/>
              </a:spcBef>
              <a:spcAft>
                <a:spcPts val="0"/>
              </a:spcAft>
              <a:buSzPts val="1300"/>
              <a:buChar char="○"/>
              <a:defRPr/>
            </a:lvl8pPr>
            <a:lvl9pPr marL="4114800" lvl="8" indent="-311150" algn="l">
              <a:lnSpc>
                <a:spcPct val="115000"/>
              </a:lnSpc>
              <a:spcBef>
                <a:spcPts val="0"/>
              </a:spcBef>
              <a:spcAft>
                <a:spcPts val="0"/>
              </a:spcAft>
              <a:buSzPts val="1300"/>
              <a:buChar char="■"/>
              <a:defRPr/>
            </a:lvl9pPr>
          </a:lstStyle>
          <a:p>
            <a:endParaRPr/>
          </a:p>
        </p:txBody>
      </p:sp>
      <p:sp>
        <p:nvSpPr>
          <p:cNvPr id="109" name="Google Shape;109;g3185375ad6e_0_738"/>
          <p:cNvSpPr txBox="1">
            <a:spLocks noGrp="1"/>
          </p:cNvSpPr>
          <p:nvPr>
            <p:ph type="sldNum" idx="12"/>
          </p:nvPr>
        </p:nvSpPr>
        <p:spPr>
          <a:xfrm>
            <a:off x="11296611" y="6217623"/>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10" name="Google Shape;110;g3185375ad6e_0_738"/>
          <p:cNvSpPr txBox="1">
            <a:spLocks noGrp="1"/>
          </p:cNvSpPr>
          <p:nvPr>
            <p:ph type="body" idx="2"/>
          </p:nvPr>
        </p:nvSpPr>
        <p:spPr>
          <a:xfrm>
            <a:off x="3835367" y="1221271"/>
            <a:ext cx="7772400" cy="5307900"/>
          </a:xfrm>
          <a:prstGeom prst="rect">
            <a:avLst/>
          </a:prstGeom>
          <a:noFill/>
          <a:ln>
            <a:noFill/>
          </a:ln>
        </p:spPr>
        <p:txBody>
          <a:bodyPr spcFirstLastPara="1" wrap="square" lIns="0" tIns="0" rIns="0" bIns="0" anchor="t" anchorCtr="0">
            <a:noAutofit/>
          </a:bodyPr>
          <a:lstStyle>
            <a:lvl1pPr marL="457200" lvl="0" indent="-311150" algn="l">
              <a:lnSpc>
                <a:spcPct val="115000"/>
              </a:lnSpc>
              <a:spcBef>
                <a:spcPts val="0"/>
              </a:spcBef>
              <a:spcAft>
                <a:spcPts val="0"/>
              </a:spcAft>
              <a:buSzPts val="1300"/>
              <a:buChar char="●"/>
              <a:defRPr/>
            </a:lvl1pPr>
            <a:lvl2pPr marL="914400" lvl="1" indent="-311150" algn="l">
              <a:lnSpc>
                <a:spcPct val="115000"/>
              </a:lnSpc>
              <a:spcBef>
                <a:spcPts val="0"/>
              </a:spcBef>
              <a:spcAft>
                <a:spcPts val="0"/>
              </a:spcAft>
              <a:buSzPts val="1300"/>
              <a:buChar char="○"/>
              <a:defRPr/>
            </a:lvl2pPr>
            <a:lvl3pPr marL="1371600" lvl="2" indent="-311150" algn="l">
              <a:lnSpc>
                <a:spcPct val="115000"/>
              </a:lnSpc>
              <a:spcBef>
                <a:spcPts val="0"/>
              </a:spcBef>
              <a:spcAft>
                <a:spcPts val="0"/>
              </a:spcAft>
              <a:buSzPts val="1300"/>
              <a:buChar char="■"/>
              <a:defRPr/>
            </a:lvl3pPr>
            <a:lvl4pPr marL="1828800" lvl="3" indent="-311150" algn="l">
              <a:lnSpc>
                <a:spcPct val="115000"/>
              </a:lnSpc>
              <a:spcBef>
                <a:spcPts val="0"/>
              </a:spcBef>
              <a:spcAft>
                <a:spcPts val="0"/>
              </a:spcAft>
              <a:buSzPts val="1300"/>
              <a:buChar char="●"/>
              <a:defRPr/>
            </a:lvl4pPr>
            <a:lvl5pPr marL="2286000" lvl="4" indent="-311150" algn="l">
              <a:lnSpc>
                <a:spcPct val="115000"/>
              </a:lnSpc>
              <a:spcBef>
                <a:spcPts val="0"/>
              </a:spcBef>
              <a:spcAft>
                <a:spcPts val="0"/>
              </a:spcAft>
              <a:buSzPts val="1300"/>
              <a:buChar char="○"/>
              <a:defRPr/>
            </a:lvl5pPr>
            <a:lvl6pPr marL="2743200" lvl="5" indent="-311150" algn="l">
              <a:lnSpc>
                <a:spcPct val="115000"/>
              </a:lnSpc>
              <a:spcBef>
                <a:spcPts val="0"/>
              </a:spcBef>
              <a:spcAft>
                <a:spcPts val="0"/>
              </a:spcAft>
              <a:buSzPts val="1300"/>
              <a:buChar char="■"/>
              <a:defRPr/>
            </a:lvl6pPr>
            <a:lvl7pPr marL="3200400" lvl="6" indent="-311150" algn="l">
              <a:lnSpc>
                <a:spcPct val="115000"/>
              </a:lnSpc>
              <a:spcBef>
                <a:spcPts val="0"/>
              </a:spcBef>
              <a:spcAft>
                <a:spcPts val="0"/>
              </a:spcAft>
              <a:buSzPts val="1300"/>
              <a:buChar char="●"/>
              <a:defRPr/>
            </a:lvl7pPr>
            <a:lvl8pPr marL="3657600" lvl="7" indent="-311150" algn="l">
              <a:lnSpc>
                <a:spcPct val="115000"/>
              </a:lnSpc>
              <a:spcBef>
                <a:spcPts val="0"/>
              </a:spcBef>
              <a:spcAft>
                <a:spcPts val="0"/>
              </a:spcAft>
              <a:buSzPts val="1300"/>
              <a:buChar char="○"/>
              <a:defRPr/>
            </a:lvl8pPr>
            <a:lvl9pPr marL="4114800" lvl="8" indent="-311150" algn="l">
              <a:lnSpc>
                <a:spcPct val="115000"/>
              </a:lnSpc>
              <a:spcBef>
                <a:spcPts val="0"/>
              </a:spcBef>
              <a:spcAft>
                <a:spcPts val="0"/>
              </a:spcAft>
              <a:buSzPts val="130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hree columns (1:1:1)">
  <p:cSld name="TITLE_AND_TWO_COLUMNS_1">
    <p:spTree>
      <p:nvGrpSpPr>
        <p:cNvPr id="1" name="Shape 111"/>
        <p:cNvGrpSpPr/>
        <p:nvPr/>
      </p:nvGrpSpPr>
      <p:grpSpPr>
        <a:xfrm>
          <a:off x="0" y="0"/>
          <a:ext cx="0" cy="0"/>
          <a:chOff x="0" y="0"/>
          <a:chExt cx="0" cy="0"/>
        </a:xfrm>
      </p:grpSpPr>
      <p:sp>
        <p:nvSpPr>
          <p:cNvPr id="112" name="Google Shape;112;g3185375ad6e_0_743"/>
          <p:cNvSpPr txBox="1">
            <a:spLocks noGrp="1"/>
          </p:cNvSpPr>
          <p:nvPr>
            <p:ph type="title"/>
          </p:nvPr>
        </p:nvSpPr>
        <p:spPr>
          <a:xfrm>
            <a:off x="584533" y="281820"/>
            <a:ext cx="11023200" cy="7323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2900"/>
              <a:buNone/>
              <a:defRPr sz="2900"/>
            </a:lvl1pPr>
            <a:lvl2pPr lvl="1" algn="l">
              <a:lnSpc>
                <a:spcPct val="100000"/>
              </a:lnSpc>
              <a:spcBef>
                <a:spcPts val="0"/>
              </a:spcBef>
              <a:spcAft>
                <a:spcPts val="0"/>
              </a:spcAft>
              <a:buSzPts val="3200"/>
              <a:buNone/>
              <a:defRPr/>
            </a:lvl2pPr>
            <a:lvl3pPr lvl="2" algn="l">
              <a:lnSpc>
                <a:spcPct val="100000"/>
              </a:lnSpc>
              <a:spcBef>
                <a:spcPts val="0"/>
              </a:spcBef>
              <a:spcAft>
                <a:spcPts val="0"/>
              </a:spcAft>
              <a:buSzPts val="3200"/>
              <a:buNone/>
              <a:defRPr/>
            </a:lvl3pPr>
            <a:lvl4pPr lvl="3" algn="l">
              <a:lnSpc>
                <a:spcPct val="100000"/>
              </a:lnSpc>
              <a:spcBef>
                <a:spcPts val="0"/>
              </a:spcBef>
              <a:spcAft>
                <a:spcPts val="0"/>
              </a:spcAft>
              <a:buSzPts val="3200"/>
              <a:buNone/>
              <a:defRPr/>
            </a:lvl4pPr>
            <a:lvl5pPr lvl="4" algn="l">
              <a:lnSpc>
                <a:spcPct val="100000"/>
              </a:lnSpc>
              <a:spcBef>
                <a:spcPts val="0"/>
              </a:spcBef>
              <a:spcAft>
                <a:spcPts val="0"/>
              </a:spcAft>
              <a:buSzPts val="3200"/>
              <a:buNone/>
              <a:defRPr/>
            </a:lvl5pPr>
            <a:lvl6pPr lvl="5" algn="l">
              <a:lnSpc>
                <a:spcPct val="100000"/>
              </a:lnSpc>
              <a:spcBef>
                <a:spcPts val="0"/>
              </a:spcBef>
              <a:spcAft>
                <a:spcPts val="0"/>
              </a:spcAft>
              <a:buSzPts val="3200"/>
              <a:buNone/>
              <a:defRPr/>
            </a:lvl6pPr>
            <a:lvl7pPr lvl="6" algn="l">
              <a:lnSpc>
                <a:spcPct val="100000"/>
              </a:lnSpc>
              <a:spcBef>
                <a:spcPts val="0"/>
              </a:spcBef>
              <a:spcAft>
                <a:spcPts val="0"/>
              </a:spcAft>
              <a:buSzPts val="3200"/>
              <a:buNone/>
              <a:defRPr/>
            </a:lvl7pPr>
            <a:lvl8pPr lvl="7" algn="l">
              <a:lnSpc>
                <a:spcPct val="100000"/>
              </a:lnSpc>
              <a:spcBef>
                <a:spcPts val="0"/>
              </a:spcBef>
              <a:spcAft>
                <a:spcPts val="0"/>
              </a:spcAft>
              <a:buSzPts val="3200"/>
              <a:buNone/>
              <a:defRPr/>
            </a:lvl8pPr>
            <a:lvl9pPr lvl="8" algn="l">
              <a:lnSpc>
                <a:spcPct val="100000"/>
              </a:lnSpc>
              <a:spcBef>
                <a:spcPts val="0"/>
              </a:spcBef>
              <a:spcAft>
                <a:spcPts val="0"/>
              </a:spcAft>
              <a:buSzPts val="3200"/>
              <a:buNone/>
              <a:defRPr/>
            </a:lvl9pPr>
          </a:lstStyle>
          <a:p>
            <a:endParaRPr/>
          </a:p>
        </p:txBody>
      </p:sp>
      <p:sp>
        <p:nvSpPr>
          <p:cNvPr id="113" name="Google Shape;113;g3185375ad6e_0_743"/>
          <p:cNvSpPr txBox="1">
            <a:spLocks noGrp="1"/>
          </p:cNvSpPr>
          <p:nvPr>
            <p:ph type="body" idx="1"/>
          </p:nvPr>
        </p:nvSpPr>
        <p:spPr>
          <a:xfrm>
            <a:off x="584533" y="1221271"/>
            <a:ext cx="3434700" cy="5307900"/>
          </a:xfrm>
          <a:prstGeom prst="rect">
            <a:avLst/>
          </a:prstGeom>
          <a:noFill/>
          <a:ln>
            <a:noFill/>
          </a:ln>
        </p:spPr>
        <p:txBody>
          <a:bodyPr spcFirstLastPara="1" wrap="square" lIns="0" tIns="0" rIns="0" bIns="0" anchor="t" anchorCtr="0">
            <a:noAutofit/>
          </a:bodyPr>
          <a:lstStyle>
            <a:lvl1pPr marL="457200" lvl="0" indent="-311150" algn="l">
              <a:lnSpc>
                <a:spcPct val="115000"/>
              </a:lnSpc>
              <a:spcBef>
                <a:spcPts val="0"/>
              </a:spcBef>
              <a:spcAft>
                <a:spcPts val="0"/>
              </a:spcAft>
              <a:buSzPts val="1300"/>
              <a:buChar char="●"/>
              <a:defRPr/>
            </a:lvl1pPr>
            <a:lvl2pPr marL="914400" lvl="1" indent="-311150" algn="l">
              <a:lnSpc>
                <a:spcPct val="115000"/>
              </a:lnSpc>
              <a:spcBef>
                <a:spcPts val="0"/>
              </a:spcBef>
              <a:spcAft>
                <a:spcPts val="0"/>
              </a:spcAft>
              <a:buSzPts val="1300"/>
              <a:buChar char="○"/>
              <a:defRPr/>
            </a:lvl2pPr>
            <a:lvl3pPr marL="1371600" lvl="2" indent="-311150" algn="l">
              <a:lnSpc>
                <a:spcPct val="115000"/>
              </a:lnSpc>
              <a:spcBef>
                <a:spcPts val="0"/>
              </a:spcBef>
              <a:spcAft>
                <a:spcPts val="0"/>
              </a:spcAft>
              <a:buSzPts val="1300"/>
              <a:buChar char="■"/>
              <a:defRPr/>
            </a:lvl3pPr>
            <a:lvl4pPr marL="1828800" lvl="3" indent="-311150" algn="l">
              <a:lnSpc>
                <a:spcPct val="115000"/>
              </a:lnSpc>
              <a:spcBef>
                <a:spcPts val="0"/>
              </a:spcBef>
              <a:spcAft>
                <a:spcPts val="0"/>
              </a:spcAft>
              <a:buSzPts val="1300"/>
              <a:buChar char="●"/>
              <a:defRPr/>
            </a:lvl4pPr>
            <a:lvl5pPr marL="2286000" lvl="4" indent="-311150" algn="l">
              <a:lnSpc>
                <a:spcPct val="115000"/>
              </a:lnSpc>
              <a:spcBef>
                <a:spcPts val="0"/>
              </a:spcBef>
              <a:spcAft>
                <a:spcPts val="0"/>
              </a:spcAft>
              <a:buSzPts val="1300"/>
              <a:buChar char="○"/>
              <a:defRPr/>
            </a:lvl5pPr>
            <a:lvl6pPr marL="2743200" lvl="5" indent="-311150" algn="l">
              <a:lnSpc>
                <a:spcPct val="115000"/>
              </a:lnSpc>
              <a:spcBef>
                <a:spcPts val="0"/>
              </a:spcBef>
              <a:spcAft>
                <a:spcPts val="0"/>
              </a:spcAft>
              <a:buSzPts val="1300"/>
              <a:buChar char="■"/>
              <a:defRPr/>
            </a:lvl6pPr>
            <a:lvl7pPr marL="3200400" lvl="6" indent="-311150" algn="l">
              <a:lnSpc>
                <a:spcPct val="115000"/>
              </a:lnSpc>
              <a:spcBef>
                <a:spcPts val="0"/>
              </a:spcBef>
              <a:spcAft>
                <a:spcPts val="0"/>
              </a:spcAft>
              <a:buSzPts val="1300"/>
              <a:buChar char="●"/>
              <a:defRPr/>
            </a:lvl7pPr>
            <a:lvl8pPr marL="3657600" lvl="7" indent="-311150" algn="l">
              <a:lnSpc>
                <a:spcPct val="115000"/>
              </a:lnSpc>
              <a:spcBef>
                <a:spcPts val="0"/>
              </a:spcBef>
              <a:spcAft>
                <a:spcPts val="0"/>
              </a:spcAft>
              <a:buSzPts val="1300"/>
              <a:buChar char="○"/>
              <a:defRPr/>
            </a:lvl8pPr>
            <a:lvl9pPr marL="4114800" lvl="8" indent="-311150" algn="l">
              <a:lnSpc>
                <a:spcPct val="115000"/>
              </a:lnSpc>
              <a:spcBef>
                <a:spcPts val="0"/>
              </a:spcBef>
              <a:spcAft>
                <a:spcPts val="0"/>
              </a:spcAft>
              <a:buSzPts val="1300"/>
              <a:buChar char="■"/>
              <a:defRPr/>
            </a:lvl9pPr>
          </a:lstStyle>
          <a:p>
            <a:endParaRPr/>
          </a:p>
        </p:txBody>
      </p:sp>
      <p:sp>
        <p:nvSpPr>
          <p:cNvPr id="114" name="Google Shape;114;g3185375ad6e_0_743"/>
          <p:cNvSpPr txBox="1">
            <a:spLocks noGrp="1"/>
          </p:cNvSpPr>
          <p:nvPr>
            <p:ph type="body" idx="2"/>
          </p:nvPr>
        </p:nvSpPr>
        <p:spPr>
          <a:xfrm>
            <a:off x="584533" y="4255585"/>
            <a:ext cx="3434700" cy="1467300"/>
          </a:xfrm>
          <a:prstGeom prst="rect">
            <a:avLst/>
          </a:prstGeom>
          <a:noFill/>
          <a:ln>
            <a:noFill/>
          </a:ln>
        </p:spPr>
        <p:txBody>
          <a:bodyPr spcFirstLastPara="1" wrap="square" lIns="0" tIns="0" rIns="0" bIns="0" anchor="t" anchorCtr="0">
            <a:noAutofit/>
          </a:bodyPr>
          <a:lstStyle>
            <a:lvl1pPr marL="457200" lvl="0" indent="-311150" algn="l">
              <a:lnSpc>
                <a:spcPct val="115000"/>
              </a:lnSpc>
              <a:spcBef>
                <a:spcPts val="0"/>
              </a:spcBef>
              <a:spcAft>
                <a:spcPts val="0"/>
              </a:spcAft>
              <a:buSzPts val="1300"/>
              <a:buChar char="∙"/>
              <a:defRPr sz="900">
                <a:latin typeface="Urbanist"/>
                <a:ea typeface="Urbanist"/>
                <a:cs typeface="Urbanist"/>
                <a:sym typeface="Urbanist"/>
              </a:defRPr>
            </a:lvl1pPr>
            <a:lvl2pPr marL="914400" lvl="1" indent="-311150" algn="l">
              <a:lnSpc>
                <a:spcPct val="115000"/>
              </a:lnSpc>
              <a:spcBef>
                <a:spcPts val="0"/>
              </a:spcBef>
              <a:spcAft>
                <a:spcPts val="0"/>
              </a:spcAft>
              <a:buSzPts val="1300"/>
              <a:buChar char="○"/>
              <a:defRPr/>
            </a:lvl2pPr>
            <a:lvl3pPr marL="1371600" lvl="2" indent="-311150" algn="l">
              <a:lnSpc>
                <a:spcPct val="115000"/>
              </a:lnSpc>
              <a:spcBef>
                <a:spcPts val="0"/>
              </a:spcBef>
              <a:spcAft>
                <a:spcPts val="0"/>
              </a:spcAft>
              <a:buSzPts val="1300"/>
              <a:buChar char="■"/>
              <a:defRPr/>
            </a:lvl3pPr>
            <a:lvl4pPr marL="1828800" lvl="3" indent="-311150" algn="l">
              <a:lnSpc>
                <a:spcPct val="115000"/>
              </a:lnSpc>
              <a:spcBef>
                <a:spcPts val="0"/>
              </a:spcBef>
              <a:spcAft>
                <a:spcPts val="0"/>
              </a:spcAft>
              <a:buSzPts val="1300"/>
              <a:buChar char="●"/>
              <a:defRPr/>
            </a:lvl4pPr>
            <a:lvl5pPr marL="2286000" lvl="4" indent="-311150" algn="l">
              <a:lnSpc>
                <a:spcPct val="115000"/>
              </a:lnSpc>
              <a:spcBef>
                <a:spcPts val="0"/>
              </a:spcBef>
              <a:spcAft>
                <a:spcPts val="0"/>
              </a:spcAft>
              <a:buSzPts val="1300"/>
              <a:buChar char="○"/>
              <a:defRPr/>
            </a:lvl5pPr>
            <a:lvl6pPr marL="2743200" lvl="5" indent="-311150" algn="l">
              <a:lnSpc>
                <a:spcPct val="115000"/>
              </a:lnSpc>
              <a:spcBef>
                <a:spcPts val="0"/>
              </a:spcBef>
              <a:spcAft>
                <a:spcPts val="0"/>
              </a:spcAft>
              <a:buSzPts val="1300"/>
              <a:buChar char="■"/>
              <a:defRPr/>
            </a:lvl6pPr>
            <a:lvl7pPr marL="3200400" lvl="6" indent="-311150" algn="l">
              <a:lnSpc>
                <a:spcPct val="115000"/>
              </a:lnSpc>
              <a:spcBef>
                <a:spcPts val="0"/>
              </a:spcBef>
              <a:spcAft>
                <a:spcPts val="0"/>
              </a:spcAft>
              <a:buSzPts val="1300"/>
              <a:buChar char="●"/>
              <a:defRPr/>
            </a:lvl7pPr>
            <a:lvl8pPr marL="3657600" lvl="7" indent="-311150" algn="l">
              <a:lnSpc>
                <a:spcPct val="115000"/>
              </a:lnSpc>
              <a:spcBef>
                <a:spcPts val="0"/>
              </a:spcBef>
              <a:spcAft>
                <a:spcPts val="0"/>
              </a:spcAft>
              <a:buSzPts val="1300"/>
              <a:buChar char="○"/>
              <a:defRPr/>
            </a:lvl8pPr>
            <a:lvl9pPr marL="4114800" lvl="8" indent="-311150" algn="l">
              <a:lnSpc>
                <a:spcPct val="115000"/>
              </a:lnSpc>
              <a:spcBef>
                <a:spcPts val="0"/>
              </a:spcBef>
              <a:spcAft>
                <a:spcPts val="0"/>
              </a:spcAft>
              <a:buSzPts val="1300"/>
              <a:buChar char="■"/>
              <a:defRPr/>
            </a:lvl9pPr>
          </a:lstStyle>
          <a:p>
            <a:endParaRPr/>
          </a:p>
        </p:txBody>
      </p:sp>
      <p:sp>
        <p:nvSpPr>
          <p:cNvPr id="115" name="Google Shape;115;g3185375ad6e_0_743"/>
          <p:cNvSpPr txBox="1">
            <a:spLocks noGrp="1"/>
          </p:cNvSpPr>
          <p:nvPr>
            <p:ph type="sldNum" idx="12"/>
          </p:nvPr>
        </p:nvSpPr>
        <p:spPr>
          <a:xfrm>
            <a:off x="11296611" y="6217623"/>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16" name="Google Shape;116;g3185375ad6e_0_743"/>
          <p:cNvSpPr txBox="1">
            <a:spLocks noGrp="1"/>
          </p:cNvSpPr>
          <p:nvPr>
            <p:ph type="body" idx="3"/>
          </p:nvPr>
        </p:nvSpPr>
        <p:spPr>
          <a:xfrm>
            <a:off x="4378733" y="1221271"/>
            <a:ext cx="3434700" cy="5307900"/>
          </a:xfrm>
          <a:prstGeom prst="rect">
            <a:avLst/>
          </a:prstGeom>
          <a:noFill/>
          <a:ln>
            <a:noFill/>
          </a:ln>
        </p:spPr>
        <p:txBody>
          <a:bodyPr spcFirstLastPara="1" wrap="square" lIns="0" tIns="0" rIns="0" bIns="0" anchor="t" anchorCtr="0">
            <a:noAutofit/>
          </a:bodyPr>
          <a:lstStyle>
            <a:lvl1pPr marL="457200" lvl="0" indent="-311150" algn="l">
              <a:lnSpc>
                <a:spcPct val="115000"/>
              </a:lnSpc>
              <a:spcBef>
                <a:spcPts val="0"/>
              </a:spcBef>
              <a:spcAft>
                <a:spcPts val="0"/>
              </a:spcAft>
              <a:buSzPts val="1300"/>
              <a:buChar char="●"/>
              <a:defRPr/>
            </a:lvl1pPr>
            <a:lvl2pPr marL="914400" lvl="1" indent="-311150" algn="l">
              <a:lnSpc>
                <a:spcPct val="115000"/>
              </a:lnSpc>
              <a:spcBef>
                <a:spcPts val="0"/>
              </a:spcBef>
              <a:spcAft>
                <a:spcPts val="0"/>
              </a:spcAft>
              <a:buSzPts val="1300"/>
              <a:buChar char="○"/>
              <a:defRPr/>
            </a:lvl2pPr>
            <a:lvl3pPr marL="1371600" lvl="2" indent="-311150" algn="l">
              <a:lnSpc>
                <a:spcPct val="115000"/>
              </a:lnSpc>
              <a:spcBef>
                <a:spcPts val="0"/>
              </a:spcBef>
              <a:spcAft>
                <a:spcPts val="0"/>
              </a:spcAft>
              <a:buSzPts val="1300"/>
              <a:buChar char="■"/>
              <a:defRPr/>
            </a:lvl3pPr>
            <a:lvl4pPr marL="1828800" lvl="3" indent="-311150" algn="l">
              <a:lnSpc>
                <a:spcPct val="115000"/>
              </a:lnSpc>
              <a:spcBef>
                <a:spcPts val="0"/>
              </a:spcBef>
              <a:spcAft>
                <a:spcPts val="0"/>
              </a:spcAft>
              <a:buSzPts val="1300"/>
              <a:buChar char="●"/>
              <a:defRPr/>
            </a:lvl4pPr>
            <a:lvl5pPr marL="2286000" lvl="4" indent="-311150" algn="l">
              <a:lnSpc>
                <a:spcPct val="115000"/>
              </a:lnSpc>
              <a:spcBef>
                <a:spcPts val="0"/>
              </a:spcBef>
              <a:spcAft>
                <a:spcPts val="0"/>
              </a:spcAft>
              <a:buSzPts val="1300"/>
              <a:buChar char="○"/>
              <a:defRPr/>
            </a:lvl5pPr>
            <a:lvl6pPr marL="2743200" lvl="5" indent="-311150" algn="l">
              <a:lnSpc>
                <a:spcPct val="115000"/>
              </a:lnSpc>
              <a:spcBef>
                <a:spcPts val="0"/>
              </a:spcBef>
              <a:spcAft>
                <a:spcPts val="0"/>
              </a:spcAft>
              <a:buSzPts val="1300"/>
              <a:buChar char="■"/>
              <a:defRPr/>
            </a:lvl6pPr>
            <a:lvl7pPr marL="3200400" lvl="6" indent="-311150" algn="l">
              <a:lnSpc>
                <a:spcPct val="115000"/>
              </a:lnSpc>
              <a:spcBef>
                <a:spcPts val="0"/>
              </a:spcBef>
              <a:spcAft>
                <a:spcPts val="0"/>
              </a:spcAft>
              <a:buSzPts val="1300"/>
              <a:buChar char="●"/>
              <a:defRPr/>
            </a:lvl7pPr>
            <a:lvl8pPr marL="3657600" lvl="7" indent="-311150" algn="l">
              <a:lnSpc>
                <a:spcPct val="115000"/>
              </a:lnSpc>
              <a:spcBef>
                <a:spcPts val="0"/>
              </a:spcBef>
              <a:spcAft>
                <a:spcPts val="0"/>
              </a:spcAft>
              <a:buSzPts val="1300"/>
              <a:buChar char="○"/>
              <a:defRPr/>
            </a:lvl8pPr>
            <a:lvl9pPr marL="4114800" lvl="8" indent="-311150" algn="l">
              <a:lnSpc>
                <a:spcPct val="115000"/>
              </a:lnSpc>
              <a:spcBef>
                <a:spcPts val="0"/>
              </a:spcBef>
              <a:spcAft>
                <a:spcPts val="0"/>
              </a:spcAft>
              <a:buSzPts val="1300"/>
              <a:buChar char="■"/>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wo columns (1:1)" type="twoColTx">
  <p:cSld name="TITLE_AND_TWO_COLUMNS">
    <p:spTree>
      <p:nvGrpSpPr>
        <p:cNvPr id="1" name="Shape 117"/>
        <p:cNvGrpSpPr/>
        <p:nvPr/>
      </p:nvGrpSpPr>
      <p:grpSpPr>
        <a:xfrm>
          <a:off x="0" y="0"/>
          <a:ext cx="0" cy="0"/>
          <a:chOff x="0" y="0"/>
          <a:chExt cx="0" cy="0"/>
        </a:xfrm>
      </p:grpSpPr>
      <p:sp>
        <p:nvSpPr>
          <p:cNvPr id="118" name="Google Shape;118;g3185375ad6e_0_749"/>
          <p:cNvSpPr txBox="1">
            <a:spLocks noGrp="1"/>
          </p:cNvSpPr>
          <p:nvPr>
            <p:ph type="title"/>
          </p:nvPr>
        </p:nvSpPr>
        <p:spPr>
          <a:xfrm>
            <a:off x="584533" y="281820"/>
            <a:ext cx="11023200" cy="7323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2900"/>
              <a:buNone/>
              <a:defRPr sz="2900"/>
            </a:lvl1pPr>
            <a:lvl2pPr lvl="1" algn="l">
              <a:lnSpc>
                <a:spcPct val="100000"/>
              </a:lnSpc>
              <a:spcBef>
                <a:spcPts val="0"/>
              </a:spcBef>
              <a:spcAft>
                <a:spcPts val="0"/>
              </a:spcAft>
              <a:buSzPts val="2900"/>
              <a:buNone/>
              <a:defRPr sz="2900"/>
            </a:lvl2pPr>
            <a:lvl3pPr lvl="2" algn="l">
              <a:lnSpc>
                <a:spcPct val="100000"/>
              </a:lnSpc>
              <a:spcBef>
                <a:spcPts val="0"/>
              </a:spcBef>
              <a:spcAft>
                <a:spcPts val="0"/>
              </a:spcAft>
              <a:buSzPts val="2900"/>
              <a:buNone/>
              <a:defRPr sz="2900"/>
            </a:lvl3pPr>
            <a:lvl4pPr lvl="3" algn="l">
              <a:lnSpc>
                <a:spcPct val="100000"/>
              </a:lnSpc>
              <a:spcBef>
                <a:spcPts val="0"/>
              </a:spcBef>
              <a:spcAft>
                <a:spcPts val="0"/>
              </a:spcAft>
              <a:buSzPts val="2900"/>
              <a:buNone/>
              <a:defRPr sz="2900"/>
            </a:lvl4pPr>
            <a:lvl5pPr lvl="4" algn="l">
              <a:lnSpc>
                <a:spcPct val="100000"/>
              </a:lnSpc>
              <a:spcBef>
                <a:spcPts val="0"/>
              </a:spcBef>
              <a:spcAft>
                <a:spcPts val="0"/>
              </a:spcAft>
              <a:buSzPts val="2900"/>
              <a:buNone/>
              <a:defRPr sz="2900"/>
            </a:lvl5pPr>
            <a:lvl6pPr lvl="5" algn="l">
              <a:lnSpc>
                <a:spcPct val="100000"/>
              </a:lnSpc>
              <a:spcBef>
                <a:spcPts val="0"/>
              </a:spcBef>
              <a:spcAft>
                <a:spcPts val="0"/>
              </a:spcAft>
              <a:buSzPts val="2900"/>
              <a:buNone/>
              <a:defRPr sz="2900"/>
            </a:lvl6pPr>
            <a:lvl7pPr lvl="6" algn="l">
              <a:lnSpc>
                <a:spcPct val="100000"/>
              </a:lnSpc>
              <a:spcBef>
                <a:spcPts val="0"/>
              </a:spcBef>
              <a:spcAft>
                <a:spcPts val="0"/>
              </a:spcAft>
              <a:buSzPts val="2900"/>
              <a:buNone/>
              <a:defRPr sz="2900"/>
            </a:lvl7pPr>
            <a:lvl8pPr lvl="7" algn="l">
              <a:lnSpc>
                <a:spcPct val="100000"/>
              </a:lnSpc>
              <a:spcBef>
                <a:spcPts val="0"/>
              </a:spcBef>
              <a:spcAft>
                <a:spcPts val="0"/>
              </a:spcAft>
              <a:buSzPts val="2900"/>
              <a:buNone/>
              <a:defRPr sz="2900"/>
            </a:lvl8pPr>
            <a:lvl9pPr lvl="8" algn="l">
              <a:lnSpc>
                <a:spcPct val="100000"/>
              </a:lnSpc>
              <a:spcBef>
                <a:spcPts val="0"/>
              </a:spcBef>
              <a:spcAft>
                <a:spcPts val="0"/>
              </a:spcAft>
              <a:buSzPts val="2900"/>
              <a:buNone/>
              <a:defRPr sz="2900"/>
            </a:lvl9pPr>
          </a:lstStyle>
          <a:p>
            <a:endParaRPr/>
          </a:p>
        </p:txBody>
      </p:sp>
      <p:sp>
        <p:nvSpPr>
          <p:cNvPr id="119" name="Google Shape;119;g3185375ad6e_0_749"/>
          <p:cNvSpPr txBox="1">
            <a:spLocks noGrp="1"/>
          </p:cNvSpPr>
          <p:nvPr>
            <p:ph type="body" idx="1"/>
          </p:nvPr>
        </p:nvSpPr>
        <p:spPr>
          <a:xfrm>
            <a:off x="584533" y="1221271"/>
            <a:ext cx="5334900" cy="5307900"/>
          </a:xfrm>
          <a:prstGeom prst="rect">
            <a:avLst/>
          </a:prstGeom>
          <a:noFill/>
          <a:ln>
            <a:noFill/>
          </a:ln>
        </p:spPr>
        <p:txBody>
          <a:bodyPr spcFirstLastPara="1" wrap="square" lIns="0" tIns="0" rIns="0" bIns="0" anchor="t" anchorCtr="0">
            <a:noAutofit/>
          </a:bodyPr>
          <a:lstStyle>
            <a:lvl1pPr marL="457200" lvl="0" indent="-311150" algn="l">
              <a:lnSpc>
                <a:spcPct val="115000"/>
              </a:lnSpc>
              <a:spcBef>
                <a:spcPts val="0"/>
              </a:spcBef>
              <a:spcAft>
                <a:spcPts val="0"/>
              </a:spcAft>
              <a:buSzPts val="1300"/>
              <a:buChar char="●"/>
              <a:defRPr/>
            </a:lvl1pPr>
            <a:lvl2pPr marL="914400" lvl="1" indent="-311150" algn="l">
              <a:lnSpc>
                <a:spcPct val="115000"/>
              </a:lnSpc>
              <a:spcBef>
                <a:spcPts val="0"/>
              </a:spcBef>
              <a:spcAft>
                <a:spcPts val="0"/>
              </a:spcAft>
              <a:buSzPts val="1300"/>
              <a:buChar char="○"/>
              <a:defRPr/>
            </a:lvl2pPr>
            <a:lvl3pPr marL="1371600" lvl="2" indent="-311150" algn="l">
              <a:lnSpc>
                <a:spcPct val="115000"/>
              </a:lnSpc>
              <a:spcBef>
                <a:spcPts val="0"/>
              </a:spcBef>
              <a:spcAft>
                <a:spcPts val="0"/>
              </a:spcAft>
              <a:buSzPts val="1300"/>
              <a:buChar char="■"/>
              <a:defRPr/>
            </a:lvl3pPr>
            <a:lvl4pPr marL="1828800" lvl="3" indent="-311150" algn="l">
              <a:lnSpc>
                <a:spcPct val="115000"/>
              </a:lnSpc>
              <a:spcBef>
                <a:spcPts val="0"/>
              </a:spcBef>
              <a:spcAft>
                <a:spcPts val="0"/>
              </a:spcAft>
              <a:buSzPts val="1300"/>
              <a:buChar char="●"/>
              <a:defRPr/>
            </a:lvl4pPr>
            <a:lvl5pPr marL="2286000" lvl="4" indent="-311150" algn="l">
              <a:lnSpc>
                <a:spcPct val="115000"/>
              </a:lnSpc>
              <a:spcBef>
                <a:spcPts val="0"/>
              </a:spcBef>
              <a:spcAft>
                <a:spcPts val="0"/>
              </a:spcAft>
              <a:buSzPts val="1300"/>
              <a:buChar char="○"/>
              <a:defRPr/>
            </a:lvl5pPr>
            <a:lvl6pPr marL="2743200" lvl="5" indent="-311150" algn="l">
              <a:lnSpc>
                <a:spcPct val="115000"/>
              </a:lnSpc>
              <a:spcBef>
                <a:spcPts val="0"/>
              </a:spcBef>
              <a:spcAft>
                <a:spcPts val="0"/>
              </a:spcAft>
              <a:buSzPts val="1300"/>
              <a:buChar char="■"/>
              <a:defRPr/>
            </a:lvl6pPr>
            <a:lvl7pPr marL="3200400" lvl="6" indent="-311150" algn="l">
              <a:lnSpc>
                <a:spcPct val="115000"/>
              </a:lnSpc>
              <a:spcBef>
                <a:spcPts val="0"/>
              </a:spcBef>
              <a:spcAft>
                <a:spcPts val="0"/>
              </a:spcAft>
              <a:buSzPts val="1300"/>
              <a:buChar char="●"/>
              <a:defRPr/>
            </a:lvl7pPr>
            <a:lvl8pPr marL="3657600" lvl="7" indent="-311150" algn="l">
              <a:lnSpc>
                <a:spcPct val="115000"/>
              </a:lnSpc>
              <a:spcBef>
                <a:spcPts val="0"/>
              </a:spcBef>
              <a:spcAft>
                <a:spcPts val="0"/>
              </a:spcAft>
              <a:buSzPts val="1300"/>
              <a:buChar char="○"/>
              <a:defRPr/>
            </a:lvl8pPr>
            <a:lvl9pPr marL="4114800" lvl="8" indent="-311150" algn="l">
              <a:lnSpc>
                <a:spcPct val="115000"/>
              </a:lnSpc>
              <a:spcBef>
                <a:spcPts val="0"/>
              </a:spcBef>
              <a:spcAft>
                <a:spcPts val="0"/>
              </a:spcAft>
              <a:buSzPts val="1300"/>
              <a:buChar char="■"/>
              <a:defRPr/>
            </a:lvl9pPr>
          </a:lstStyle>
          <a:p>
            <a:endParaRPr/>
          </a:p>
        </p:txBody>
      </p:sp>
      <p:sp>
        <p:nvSpPr>
          <p:cNvPr id="120" name="Google Shape;120;g3185375ad6e_0_749"/>
          <p:cNvSpPr txBox="1">
            <a:spLocks noGrp="1"/>
          </p:cNvSpPr>
          <p:nvPr>
            <p:ph type="body" idx="2"/>
          </p:nvPr>
        </p:nvSpPr>
        <p:spPr>
          <a:xfrm>
            <a:off x="6272933" y="1221271"/>
            <a:ext cx="5334900" cy="5307900"/>
          </a:xfrm>
          <a:prstGeom prst="rect">
            <a:avLst/>
          </a:prstGeom>
          <a:noFill/>
          <a:ln>
            <a:noFill/>
          </a:ln>
        </p:spPr>
        <p:txBody>
          <a:bodyPr spcFirstLastPara="1" wrap="square" lIns="0" tIns="0" rIns="0" bIns="0" anchor="t" anchorCtr="0">
            <a:noAutofit/>
          </a:bodyPr>
          <a:lstStyle>
            <a:lvl1pPr marL="457200" lvl="0" indent="-311150" algn="l">
              <a:lnSpc>
                <a:spcPct val="115000"/>
              </a:lnSpc>
              <a:spcBef>
                <a:spcPts val="0"/>
              </a:spcBef>
              <a:spcAft>
                <a:spcPts val="0"/>
              </a:spcAft>
              <a:buSzPts val="1300"/>
              <a:buChar char="●"/>
              <a:defRPr/>
            </a:lvl1pPr>
            <a:lvl2pPr marL="914400" lvl="1" indent="-311150" algn="l">
              <a:lnSpc>
                <a:spcPct val="115000"/>
              </a:lnSpc>
              <a:spcBef>
                <a:spcPts val="0"/>
              </a:spcBef>
              <a:spcAft>
                <a:spcPts val="0"/>
              </a:spcAft>
              <a:buSzPts val="1300"/>
              <a:buChar char="○"/>
              <a:defRPr/>
            </a:lvl2pPr>
            <a:lvl3pPr marL="1371600" lvl="2" indent="-311150" algn="l">
              <a:lnSpc>
                <a:spcPct val="115000"/>
              </a:lnSpc>
              <a:spcBef>
                <a:spcPts val="0"/>
              </a:spcBef>
              <a:spcAft>
                <a:spcPts val="0"/>
              </a:spcAft>
              <a:buSzPts val="1300"/>
              <a:buChar char="■"/>
              <a:defRPr/>
            </a:lvl3pPr>
            <a:lvl4pPr marL="1828800" lvl="3" indent="-311150" algn="l">
              <a:lnSpc>
                <a:spcPct val="115000"/>
              </a:lnSpc>
              <a:spcBef>
                <a:spcPts val="0"/>
              </a:spcBef>
              <a:spcAft>
                <a:spcPts val="0"/>
              </a:spcAft>
              <a:buSzPts val="1300"/>
              <a:buChar char="●"/>
              <a:defRPr/>
            </a:lvl4pPr>
            <a:lvl5pPr marL="2286000" lvl="4" indent="-311150" algn="l">
              <a:lnSpc>
                <a:spcPct val="115000"/>
              </a:lnSpc>
              <a:spcBef>
                <a:spcPts val="0"/>
              </a:spcBef>
              <a:spcAft>
                <a:spcPts val="0"/>
              </a:spcAft>
              <a:buSzPts val="1300"/>
              <a:buChar char="○"/>
              <a:defRPr/>
            </a:lvl5pPr>
            <a:lvl6pPr marL="2743200" lvl="5" indent="-311150" algn="l">
              <a:lnSpc>
                <a:spcPct val="115000"/>
              </a:lnSpc>
              <a:spcBef>
                <a:spcPts val="0"/>
              </a:spcBef>
              <a:spcAft>
                <a:spcPts val="0"/>
              </a:spcAft>
              <a:buSzPts val="1300"/>
              <a:buChar char="■"/>
              <a:defRPr/>
            </a:lvl6pPr>
            <a:lvl7pPr marL="3200400" lvl="6" indent="-311150" algn="l">
              <a:lnSpc>
                <a:spcPct val="115000"/>
              </a:lnSpc>
              <a:spcBef>
                <a:spcPts val="0"/>
              </a:spcBef>
              <a:spcAft>
                <a:spcPts val="0"/>
              </a:spcAft>
              <a:buSzPts val="1300"/>
              <a:buChar char="●"/>
              <a:defRPr/>
            </a:lvl7pPr>
            <a:lvl8pPr marL="3657600" lvl="7" indent="-311150" algn="l">
              <a:lnSpc>
                <a:spcPct val="115000"/>
              </a:lnSpc>
              <a:spcBef>
                <a:spcPts val="0"/>
              </a:spcBef>
              <a:spcAft>
                <a:spcPts val="0"/>
              </a:spcAft>
              <a:buSzPts val="1300"/>
              <a:buChar char="○"/>
              <a:defRPr/>
            </a:lvl8pPr>
            <a:lvl9pPr marL="4114800" lvl="8" indent="-311150" algn="l">
              <a:lnSpc>
                <a:spcPct val="115000"/>
              </a:lnSpc>
              <a:spcBef>
                <a:spcPts val="0"/>
              </a:spcBef>
              <a:spcAft>
                <a:spcPts val="0"/>
              </a:spcAft>
              <a:buSzPts val="1300"/>
              <a:buChar char="■"/>
              <a:defRPr/>
            </a:lvl9pPr>
          </a:lstStyle>
          <a:p>
            <a:endParaRPr/>
          </a:p>
        </p:txBody>
      </p:sp>
      <p:sp>
        <p:nvSpPr>
          <p:cNvPr id="121" name="Google Shape;121;g3185375ad6e_0_749"/>
          <p:cNvSpPr txBox="1">
            <a:spLocks noGrp="1"/>
          </p:cNvSpPr>
          <p:nvPr>
            <p:ph type="sldNum" idx="12"/>
          </p:nvPr>
        </p:nvSpPr>
        <p:spPr>
          <a:xfrm>
            <a:off x="11296611" y="6217623"/>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wo columns (2:3)">
  <p:cSld name="TITLE_AND_TWO_COLUMNS_1_1_1_1_1_2">
    <p:spTree>
      <p:nvGrpSpPr>
        <p:cNvPr id="1" name="Shape 122"/>
        <p:cNvGrpSpPr/>
        <p:nvPr/>
      </p:nvGrpSpPr>
      <p:grpSpPr>
        <a:xfrm>
          <a:off x="0" y="0"/>
          <a:ext cx="0" cy="0"/>
          <a:chOff x="0" y="0"/>
          <a:chExt cx="0" cy="0"/>
        </a:xfrm>
      </p:grpSpPr>
      <p:sp>
        <p:nvSpPr>
          <p:cNvPr id="123" name="Google Shape;123;g3185375ad6e_0_754"/>
          <p:cNvSpPr txBox="1">
            <a:spLocks noGrp="1"/>
          </p:cNvSpPr>
          <p:nvPr>
            <p:ph type="title"/>
          </p:nvPr>
        </p:nvSpPr>
        <p:spPr>
          <a:xfrm>
            <a:off x="584533" y="281820"/>
            <a:ext cx="11023200" cy="7323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2900"/>
              <a:buNone/>
              <a:defRPr sz="2900"/>
            </a:lvl1pPr>
            <a:lvl2pPr lvl="1" algn="l">
              <a:lnSpc>
                <a:spcPct val="100000"/>
              </a:lnSpc>
              <a:spcBef>
                <a:spcPts val="0"/>
              </a:spcBef>
              <a:spcAft>
                <a:spcPts val="0"/>
              </a:spcAft>
              <a:buSzPts val="3200"/>
              <a:buNone/>
              <a:defRPr/>
            </a:lvl2pPr>
            <a:lvl3pPr lvl="2" algn="l">
              <a:lnSpc>
                <a:spcPct val="100000"/>
              </a:lnSpc>
              <a:spcBef>
                <a:spcPts val="0"/>
              </a:spcBef>
              <a:spcAft>
                <a:spcPts val="0"/>
              </a:spcAft>
              <a:buSzPts val="3200"/>
              <a:buNone/>
              <a:defRPr/>
            </a:lvl3pPr>
            <a:lvl4pPr lvl="3" algn="l">
              <a:lnSpc>
                <a:spcPct val="100000"/>
              </a:lnSpc>
              <a:spcBef>
                <a:spcPts val="0"/>
              </a:spcBef>
              <a:spcAft>
                <a:spcPts val="0"/>
              </a:spcAft>
              <a:buSzPts val="3200"/>
              <a:buNone/>
              <a:defRPr/>
            </a:lvl4pPr>
            <a:lvl5pPr lvl="4" algn="l">
              <a:lnSpc>
                <a:spcPct val="100000"/>
              </a:lnSpc>
              <a:spcBef>
                <a:spcPts val="0"/>
              </a:spcBef>
              <a:spcAft>
                <a:spcPts val="0"/>
              </a:spcAft>
              <a:buSzPts val="3200"/>
              <a:buNone/>
              <a:defRPr/>
            </a:lvl5pPr>
            <a:lvl6pPr lvl="5" algn="l">
              <a:lnSpc>
                <a:spcPct val="100000"/>
              </a:lnSpc>
              <a:spcBef>
                <a:spcPts val="0"/>
              </a:spcBef>
              <a:spcAft>
                <a:spcPts val="0"/>
              </a:spcAft>
              <a:buSzPts val="3200"/>
              <a:buNone/>
              <a:defRPr/>
            </a:lvl6pPr>
            <a:lvl7pPr lvl="6" algn="l">
              <a:lnSpc>
                <a:spcPct val="100000"/>
              </a:lnSpc>
              <a:spcBef>
                <a:spcPts val="0"/>
              </a:spcBef>
              <a:spcAft>
                <a:spcPts val="0"/>
              </a:spcAft>
              <a:buSzPts val="3200"/>
              <a:buNone/>
              <a:defRPr/>
            </a:lvl7pPr>
            <a:lvl8pPr lvl="7" algn="l">
              <a:lnSpc>
                <a:spcPct val="100000"/>
              </a:lnSpc>
              <a:spcBef>
                <a:spcPts val="0"/>
              </a:spcBef>
              <a:spcAft>
                <a:spcPts val="0"/>
              </a:spcAft>
              <a:buSzPts val="3200"/>
              <a:buNone/>
              <a:defRPr/>
            </a:lvl8pPr>
            <a:lvl9pPr lvl="8" algn="l">
              <a:lnSpc>
                <a:spcPct val="100000"/>
              </a:lnSpc>
              <a:spcBef>
                <a:spcPts val="0"/>
              </a:spcBef>
              <a:spcAft>
                <a:spcPts val="0"/>
              </a:spcAft>
              <a:buSzPts val="3200"/>
              <a:buNone/>
              <a:defRPr/>
            </a:lvl9pPr>
          </a:lstStyle>
          <a:p>
            <a:endParaRPr/>
          </a:p>
        </p:txBody>
      </p:sp>
      <p:sp>
        <p:nvSpPr>
          <p:cNvPr id="124" name="Google Shape;124;g3185375ad6e_0_754"/>
          <p:cNvSpPr txBox="1">
            <a:spLocks noGrp="1"/>
          </p:cNvSpPr>
          <p:nvPr>
            <p:ph type="body" idx="1"/>
          </p:nvPr>
        </p:nvSpPr>
        <p:spPr>
          <a:xfrm>
            <a:off x="584533" y="1221271"/>
            <a:ext cx="4180800" cy="5307900"/>
          </a:xfrm>
          <a:prstGeom prst="rect">
            <a:avLst/>
          </a:prstGeom>
          <a:noFill/>
          <a:ln>
            <a:noFill/>
          </a:ln>
        </p:spPr>
        <p:txBody>
          <a:bodyPr spcFirstLastPara="1" wrap="square" lIns="0" tIns="0" rIns="0" bIns="0" anchor="t" anchorCtr="0">
            <a:noAutofit/>
          </a:bodyPr>
          <a:lstStyle>
            <a:lvl1pPr marL="457200" lvl="0" indent="-311150" algn="l">
              <a:lnSpc>
                <a:spcPct val="115000"/>
              </a:lnSpc>
              <a:spcBef>
                <a:spcPts val="0"/>
              </a:spcBef>
              <a:spcAft>
                <a:spcPts val="0"/>
              </a:spcAft>
              <a:buSzPts val="1300"/>
              <a:buChar char="●"/>
              <a:defRPr/>
            </a:lvl1pPr>
            <a:lvl2pPr marL="914400" lvl="1" indent="-311150" algn="l">
              <a:lnSpc>
                <a:spcPct val="115000"/>
              </a:lnSpc>
              <a:spcBef>
                <a:spcPts val="0"/>
              </a:spcBef>
              <a:spcAft>
                <a:spcPts val="0"/>
              </a:spcAft>
              <a:buSzPts val="1300"/>
              <a:buChar char="○"/>
              <a:defRPr/>
            </a:lvl2pPr>
            <a:lvl3pPr marL="1371600" lvl="2" indent="-311150" algn="l">
              <a:lnSpc>
                <a:spcPct val="115000"/>
              </a:lnSpc>
              <a:spcBef>
                <a:spcPts val="0"/>
              </a:spcBef>
              <a:spcAft>
                <a:spcPts val="0"/>
              </a:spcAft>
              <a:buSzPts val="1300"/>
              <a:buChar char="■"/>
              <a:defRPr/>
            </a:lvl3pPr>
            <a:lvl4pPr marL="1828800" lvl="3" indent="-311150" algn="l">
              <a:lnSpc>
                <a:spcPct val="115000"/>
              </a:lnSpc>
              <a:spcBef>
                <a:spcPts val="0"/>
              </a:spcBef>
              <a:spcAft>
                <a:spcPts val="0"/>
              </a:spcAft>
              <a:buSzPts val="1300"/>
              <a:buChar char="●"/>
              <a:defRPr/>
            </a:lvl4pPr>
            <a:lvl5pPr marL="2286000" lvl="4" indent="-311150" algn="l">
              <a:lnSpc>
                <a:spcPct val="115000"/>
              </a:lnSpc>
              <a:spcBef>
                <a:spcPts val="0"/>
              </a:spcBef>
              <a:spcAft>
                <a:spcPts val="0"/>
              </a:spcAft>
              <a:buSzPts val="1300"/>
              <a:buChar char="○"/>
              <a:defRPr/>
            </a:lvl5pPr>
            <a:lvl6pPr marL="2743200" lvl="5" indent="-311150" algn="l">
              <a:lnSpc>
                <a:spcPct val="115000"/>
              </a:lnSpc>
              <a:spcBef>
                <a:spcPts val="0"/>
              </a:spcBef>
              <a:spcAft>
                <a:spcPts val="0"/>
              </a:spcAft>
              <a:buSzPts val="1300"/>
              <a:buChar char="■"/>
              <a:defRPr/>
            </a:lvl6pPr>
            <a:lvl7pPr marL="3200400" lvl="6" indent="-311150" algn="l">
              <a:lnSpc>
                <a:spcPct val="115000"/>
              </a:lnSpc>
              <a:spcBef>
                <a:spcPts val="0"/>
              </a:spcBef>
              <a:spcAft>
                <a:spcPts val="0"/>
              </a:spcAft>
              <a:buSzPts val="1300"/>
              <a:buChar char="●"/>
              <a:defRPr/>
            </a:lvl7pPr>
            <a:lvl8pPr marL="3657600" lvl="7" indent="-311150" algn="l">
              <a:lnSpc>
                <a:spcPct val="115000"/>
              </a:lnSpc>
              <a:spcBef>
                <a:spcPts val="0"/>
              </a:spcBef>
              <a:spcAft>
                <a:spcPts val="0"/>
              </a:spcAft>
              <a:buSzPts val="1300"/>
              <a:buChar char="○"/>
              <a:defRPr/>
            </a:lvl8pPr>
            <a:lvl9pPr marL="4114800" lvl="8" indent="-311150" algn="l">
              <a:lnSpc>
                <a:spcPct val="115000"/>
              </a:lnSpc>
              <a:spcBef>
                <a:spcPts val="0"/>
              </a:spcBef>
              <a:spcAft>
                <a:spcPts val="0"/>
              </a:spcAft>
              <a:buSzPts val="1300"/>
              <a:buChar char="■"/>
              <a:defRPr/>
            </a:lvl9pPr>
          </a:lstStyle>
          <a:p>
            <a:endParaRPr/>
          </a:p>
        </p:txBody>
      </p:sp>
      <p:sp>
        <p:nvSpPr>
          <p:cNvPr id="125" name="Google Shape;125;g3185375ad6e_0_754"/>
          <p:cNvSpPr txBox="1">
            <a:spLocks noGrp="1"/>
          </p:cNvSpPr>
          <p:nvPr>
            <p:ph type="sldNum" idx="12"/>
          </p:nvPr>
        </p:nvSpPr>
        <p:spPr>
          <a:xfrm>
            <a:off x="11296611" y="6217623"/>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26" name="Google Shape;126;g3185375ad6e_0_754"/>
          <p:cNvSpPr txBox="1">
            <a:spLocks noGrp="1"/>
          </p:cNvSpPr>
          <p:nvPr>
            <p:ph type="body" idx="2"/>
          </p:nvPr>
        </p:nvSpPr>
        <p:spPr>
          <a:xfrm>
            <a:off x="5146135" y="1221271"/>
            <a:ext cx="6461700" cy="5307900"/>
          </a:xfrm>
          <a:prstGeom prst="rect">
            <a:avLst/>
          </a:prstGeom>
          <a:noFill/>
          <a:ln>
            <a:noFill/>
          </a:ln>
        </p:spPr>
        <p:txBody>
          <a:bodyPr spcFirstLastPara="1" wrap="square" lIns="0" tIns="0" rIns="0" bIns="0" anchor="t" anchorCtr="0">
            <a:noAutofit/>
          </a:bodyPr>
          <a:lstStyle>
            <a:lvl1pPr marL="457200" lvl="0" indent="-311150" algn="l">
              <a:lnSpc>
                <a:spcPct val="115000"/>
              </a:lnSpc>
              <a:spcBef>
                <a:spcPts val="0"/>
              </a:spcBef>
              <a:spcAft>
                <a:spcPts val="0"/>
              </a:spcAft>
              <a:buSzPts val="1300"/>
              <a:buChar char="●"/>
              <a:defRPr/>
            </a:lvl1pPr>
            <a:lvl2pPr marL="914400" lvl="1" indent="-311150" algn="l">
              <a:lnSpc>
                <a:spcPct val="115000"/>
              </a:lnSpc>
              <a:spcBef>
                <a:spcPts val="0"/>
              </a:spcBef>
              <a:spcAft>
                <a:spcPts val="0"/>
              </a:spcAft>
              <a:buSzPts val="1300"/>
              <a:buChar char="○"/>
              <a:defRPr/>
            </a:lvl2pPr>
            <a:lvl3pPr marL="1371600" lvl="2" indent="-311150" algn="l">
              <a:lnSpc>
                <a:spcPct val="115000"/>
              </a:lnSpc>
              <a:spcBef>
                <a:spcPts val="0"/>
              </a:spcBef>
              <a:spcAft>
                <a:spcPts val="0"/>
              </a:spcAft>
              <a:buSzPts val="1300"/>
              <a:buChar char="■"/>
              <a:defRPr/>
            </a:lvl3pPr>
            <a:lvl4pPr marL="1828800" lvl="3" indent="-311150" algn="l">
              <a:lnSpc>
                <a:spcPct val="115000"/>
              </a:lnSpc>
              <a:spcBef>
                <a:spcPts val="0"/>
              </a:spcBef>
              <a:spcAft>
                <a:spcPts val="0"/>
              </a:spcAft>
              <a:buSzPts val="1300"/>
              <a:buChar char="●"/>
              <a:defRPr/>
            </a:lvl4pPr>
            <a:lvl5pPr marL="2286000" lvl="4" indent="-311150" algn="l">
              <a:lnSpc>
                <a:spcPct val="115000"/>
              </a:lnSpc>
              <a:spcBef>
                <a:spcPts val="0"/>
              </a:spcBef>
              <a:spcAft>
                <a:spcPts val="0"/>
              </a:spcAft>
              <a:buSzPts val="1300"/>
              <a:buChar char="○"/>
              <a:defRPr/>
            </a:lvl5pPr>
            <a:lvl6pPr marL="2743200" lvl="5" indent="-311150" algn="l">
              <a:lnSpc>
                <a:spcPct val="115000"/>
              </a:lnSpc>
              <a:spcBef>
                <a:spcPts val="0"/>
              </a:spcBef>
              <a:spcAft>
                <a:spcPts val="0"/>
              </a:spcAft>
              <a:buSzPts val="1300"/>
              <a:buChar char="■"/>
              <a:defRPr/>
            </a:lvl6pPr>
            <a:lvl7pPr marL="3200400" lvl="6" indent="-311150" algn="l">
              <a:lnSpc>
                <a:spcPct val="115000"/>
              </a:lnSpc>
              <a:spcBef>
                <a:spcPts val="0"/>
              </a:spcBef>
              <a:spcAft>
                <a:spcPts val="0"/>
              </a:spcAft>
              <a:buSzPts val="1300"/>
              <a:buChar char="●"/>
              <a:defRPr/>
            </a:lvl7pPr>
            <a:lvl8pPr marL="3657600" lvl="7" indent="-311150" algn="l">
              <a:lnSpc>
                <a:spcPct val="115000"/>
              </a:lnSpc>
              <a:spcBef>
                <a:spcPts val="0"/>
              </a:spcBef>
              <a:spcAft>
                <a:spcPts val="0"/>
              </a:spcAft>
              <a:buSzPts val="1300"/>
              <a:buChar char="○"/>
              <a:defRPr/>
            </a:lvl8pPr>
            <a:lvl9pPr marL="4114800" lvl="8" indent="-311150" algn="l">
              <a:lnSpc>
                <a:spcPct val="115000"/>
              </a:lnSpc>
              <a:spcBef>
                <a:spcPts val="0"/>
              </a:spcBef>
              <a:spcAft>
                <a:spcPts val="0"/>
              </a:spcAft>
              <a:buSzPts val="1300"/>
              <a:buChar char="■"/>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wo columns (3:2)">
  <p:cSld name="TITLE_AND_TWO_COLUMNS_1_1_1_1_1_1">
    <p:spTree>
      <p:nvGrpSpPr>
        <p:cNvPr id="1" name="Shape 127"/>
        <p:cNvGrpSpPr/>
        <p:nvPr/>
      </p:nvGrpSpPr>
      <p:grpSpPr>
        <a:xfrm>
          <a:off x="0" y="0"/>
          <a:ext cx="0" cy="0"/>
          <a:chOff x="0" y="0"/>
          <a:chExt cx="0" cy="0"/>
        </a:xfrm>
      </p:grpSpPr>
      <p:sp>
        <p:nvSpPr>
          <p:cNvPr id="128" name="Google Shape;128;g3185375ad6e_0_759"/>
          <p:cNvSpPr txBox="1">
            <a:spLocks noGrp="1"/>
          </p:cNvSpPr>
          <p:nvPr>
            <p:ph type="title"/>
          </p:nvPr>
        </p:nvSpPr>
        <p:spPr>
          <a:xfrm>
            <a:off x="584533" y="281820"/>
            <a:ext cx="11023200" cy="7323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2900"/>
              <a:buNone/>
              <a:defRPr sz="2900"/>
            </a:lvl1pPr>
            <a:lvl2pPr lvl="1" algn="l">
              <a:lnSpc>
                <a:spcPct val="100000"/>
              </a:lnSpc>
              <a:spcBef>
                <a:spcPts val="0"/>
              </a:spcBef>
              <a:spcAft>
                <a:spcPts val="0"/>
              </a:spcAft>
              <a:buSzPts val="2900"/>
              <a:buNone/>
              <a:defRPr sz="2900"/>
            </a:lvl2pPr>
            <a:lvl3pPr lvl="2" algn="l">
              <a:lnSpc>
                <a:spcPct val="100000"/>
              </a:lnSpc>
              <a:spcBef>
                <a:spcPts val="0"/>
              </a:spcBef>
              <a:spcAft>
                <a:spcPts val="0"/>
              </a:spcAft>
              <a:buSzPts val="2900"/>
              <a:buNone/>
              <a:defRPr sz="2900"/>
            </a:lvl3pPr>
            <a:lvl4pPr lvl="3" algn="l">
              <a:lnSpc>
                <a:spcPct val="100000"/>
              </a:lnSpc>
              <a:spcBef>
                <a:spcPts val="0"/>
              </a:spcBef>
              <a:spcAft>
                <a:spcPts val="0"/>
              </a:spcAft>
              <a:buSzPts val="2900"/>
              <a:buNone/>
              <a:defRPr sz="2900"/>
            </a:lvl4pPr>
            <a:lvl5pPr lvl="4" algn="l">
              <a:lnSpc>
                <a:spcPct val="100000"/>
              </a:lnSpc>
              <a:spcBef>
                <a:spcPts val="0"/>
              </a:spcBef>
              <a:spcAft>
                <a:spcPts val="0"/>
              </a:spcAft>
              <a:buSzPts val="2900"/>
              <a:buNone/>
              <a:defRPr sz="2900"/>
            </a:lvl5pPr>
            <a:lvl6pPr lvl="5" algn="l">
              <a:lnSpc>
                <a:spcPct val="100000"/>
              </a:lnSpc>
              <a:spcBef>
                <a:spcPts val="0"/>
              </a:spcBef>
              <a:spcAft>
                <a:spcPts val="0"/>
              </a:spcAft>
              <a:buSzPts val="2900"/>
              <a:buNone/>
              <a:defRPr sz="2900"/>
            </a:lvl6pPr>
            <a:lvl7pPr lvl="6" algn="l">
              <a:lnSpc>
                <a:spcPct val="100000"/>
              </a:lnSpc>
              <a:spcBef>
                <a:spcPts val="0"/>
              </a:spcBef>
              <a:spcAft>
                <a:spcPts val="0"/>
              </a:spcAft>
              <a:buSzPts val="2900"/>
              <a:buNone/>
              <a:defRPr sz="2900"/>
            </a:lvl7pPr>
            <a:lvl8pPr lvl="7" algn="l">
              <a:lnSpc>
                <a:spcPct val="100000"/>
              </a:lnSpc>
              <a:spcBef>
                <a:spcPts val="0"/>
              </a:spcBef>
              <a:spcAft>
                <a:spcPts val="0"/>
              </a:spcAft>
              <a:buSzPts val="2900"/>
              <a:buNone/>
              <a:defRPr sz="2900"/>
            </a:lvl8pPr>
            <a:lvl9pPr lvl="8" algn="l">
              <a:lnSpc>
                <a:spcPct val="100000"/>
              </a:lnSpc>
              <a:spcBef>
                <a:spcPts val="0"/>
              </a:spcBef>
              <a:spcAft>
                <a:spcPts val="0"/>
              </a:spcAft>
              <a:buSzPts val="2900"/>
              <a:buNone/>
              <a:defRPr sz="2900"/>
            </a:lvl9pPr>
          </a:lstStyle>
          <a:p>
            <a:endParaRPr/>
          </a:p>
        </p:txBody>
      </p:sp>
      <p:sp>
        <p:nvSpPr>
          <p:cNvPr id="129" name="Google Shape;129;g3185375ad6e_0_759"/>
          <p:cNvSpPr txBox="1">
            <a:spLocks noGrp="1"/>
          </p:cNvSpPr>
          <p:nvPr>
            <p:ph type="sldNum" idx="12"/>
          </p:nvPr>
        </p:nvSpPr>
        <p:spPr>
          <a:xfrm>
            <a:off x="11296611" y="6217623"/>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30" name="Google Shape;130;g3185375ad6e_0_759"/>
          <p:cNvSpPr txBox="1">
            <a:spLocks noGrp="1"/>
          </p:cNvSpPr>
          <p:nvPr>
            <p:ph type="body" idx="1"/>
          </p:nvPr>
        </p:nvSpPr>
        <p:spPr>
          <a:xfrm>
            <a:off x="7426933" y="1221271"/>
            <a:ext cx="4180800" cy="5307900"/>
          </a:xfrm>
          <a:prstGeom prst="rect">
            <a:avLst/>
          </a:prstGeom>
          <a:noFill/>
          <a:ln>
            <a:noFill/>
          </a:ln>
        </p:spPr>
        <p:txBody>
          <a:bodyPr spcFirstLastPara="1" wrap="square" lIns="0" tIns="0" rIns="0" bIns="0" anchor="t" anchorCtr="0">
            <a:noAutofit/>
          </a:bodyPr>
          <a:lstStyle>
            <a:lvl1pPr marL="457200" lvl="0" indent="-311150" algn="l">
              <a:lnSpc>
                <a:spcPct val="115000"/>
              </a:lnSpc>
              <a:spcBef>
                <a:spcPts val="0"/>
              </a:spcBef>
              <a:spcAft>
                <a:spcPts val="0"/>
              </a:spcAft>
              <a:buSzPts val="1300"/>
              <a:buChar char="●"/>
              <a:defRPr/>
            </a:lvl1pPr>
            <a:lvl2pPr marL="914400" lvl="1" indent="-311150" algn="l">
              <a:lnSpc>
                <a:spcPct val="115000"/>
              </a:lnSpc>
              <a:spcBef>
                <a:spcPts val="0"/>
              </a:spcBef>
              <a:spcAft>
                <a:spcPts val="0"/>
              </a:spcAft>
              <a:buSzPts val="1300"/>
              <a:buChar char="○"/>
              <a:defRPr/>
            </a:lvl2pPr>
            <a:lvl3pPr marL="1371600" lvl="2" indent="-311150" algn="l">
              <a:lnSpc>
                <a:spcPct val="115000"/>
              </a:lnSpc>
              <a:spcBef>
                <a:spcPts val="0"/>
              </a:spcBef>
              <a:spcAft>
                <a:spcPts val="0"/>
              </a:spcAft>
              <a:buSzPts val="1300"/>
              <a:buChar char="■"/>
              <a:defRPr/>
            </a:lvl3pPr>
            <a:lvl4pPr marL="1828800" lvl="3" indent="-311150" algn="l">
              <a:lnSpc>
                <a:spcPct val="115000"/>
              </a:lnSpc>
              <a:spcBef>
                <a:spcPts val="0"/>
              </a:spcBef>
              <a:spcAft>
                <a:spcPts val="0"/>
              </a:spcAft>
              <a:buSzPts val="1300"/>
              <a:buChar char="●"/>
              <a:defRPr/>
            </a:lvl4pPr>
            <a:lvl5pPr marL="2286000" lvl="4" indent="-311150" algn="l">
              <a:lnSpc>
                <a:spcPct val="115000"/>
              </a:lnSpc>
              <a:spcBef>
                <a:spcPts val="0"/>
              </a:spcBef>
              <a:spcAft>
                <a:spcPts val="0"/>
              </a:spcAft>
              <a:buSzPts val="1300"/>
              <a:buChar char="○"/>
              <a:defRPr/>
            </a:lvl5pPr>
            <a:lvl6pPr marL="2743200" lvl="5" indent="-311150" algn="l">
              <a:lnSpc>
                <a:spcPct val="115000"/>
              </a:lnSpc>
              <a:spcBef>
                <a:spcPts val="0"/>
              </a:spcBef>
              <a:spcAft>
                <a:spcPts val="0"/>
              </a:spcAft>
              <a:buSzPts val="1300"/>
              <a:buChar char="■"/>
              <a:defRPr/>
            </a:lvl6pPr>
            <a:lvl7pPr marL="3200400" lvl="6" indent="-311150" algn="l">
              <a:lnSpc>
                <a:spcPct val="115000"/>
              </a:lnSpc>
              <a:spcBef>
                <a:spcPts val="0"/>
              </a:spcBef>
              <a:spcAft>
                <a:spcPts val="0"/>
              </a:spcAft>
              <a:buSzPts val="1300"/>
              <a:buChar char="●"/>
              <a:defRPr/>
            </a:lvl7pPr>
            <a:lvl8pPr marL="3657600" lvl="7" indent="-311150" algn="l">
              <a:lnSpc>
                <a:spcPct val="115000"/>
              </a:lnSpc>
              <a:spcBef>
                <a:spcPts val="0"/>
              </a:spcBef>
              <a:spcAft>
                <a:spcPts val="0"/>
              </a:spcAft>
              <a:buSzPts val="1300"/>
              <a:buChar char="○"/>
              <a:defRPr/>
            </a:lvl8pPr>
            <a:lvl9pPr marL="4114800" lvl="8" indent="-311150" algn="l">
              <a:lnSpc>
                <a:spcPct val="115000"/>
              </a:lnSpc>
              <a:spcBef>
                <a:spcPts val="0"/>
              </a:spcBef>
              <a:spcAft>
                <a:spcPts val="0"/>
              </a:spcAft>
              <a:buSzPts val="1300"/>
              <a:buChar char="■"/>
              <a:defRPr/>
            </a:lvl9pPr>
          </a:lstStyle>
          <a:p>
            <a:endParaRPr/>
          </a:p>
        </p:txBody>
      </p:sp>
      <p:sp>
        <p:nvSpPr>
          <p:cNvPr id="131" name="Google Shape;131;g3185375ad6e_0_759"/>
          <p:cNvSpPr txBox="1">
            <a:spLocks noGrp="1"/>
          </p:cNvSpPr>
          <p:nvPr>
            <p:ph type="body" idx="2"/>
          </p:nvPr>
        </p:nvSpPr>
        <p:spPr>
          <a:xfrm>
            <a:off x="584535" y="1221271"/>
            <a:ext cx="6461700" cy="5307900"/>
          </a:xfrm>
          <a:prstGeom prst="rect">
            <a:avLst/>
          </a:prstGeom>
          <a:noFill/>
          <a:ln>
            <a:noFill/>
          </a:ln>
        </p:spPr>
        <p:txBody>
          <a:bodyPr spcFirstLastPara="1" wrap="square" lIns="0" tIns="0" rIns="0" bIns="0" anchor="t" anchorCtr="0">
            <a:noAutofit/>
          </a:bodyPr>
          <a:lstStyle>
            <a:lvl1pPr marL="457200" lvl="0" indent="-311150" algn="l">
              <a:lnSpc>
                <a:spcPct val="115000"/>
              </a:lnSpc>
              <a:spcBef>
                <a:spcPts val="0"/>
              </a:spcBef>
              <a:spcAft>
                <a:spcPts val="0"/>
              </a:spcAft>
              <a:buSzPts val="1300"/>
              <a:buChar char="●"/>
              <a:defRPr/>
            </a:lvl1pPr>
            <a:lvl2pPr marL="914400" lvl="1" indent="-311150" algn="l">
              <a:lnSpc>
                <a:spcPct val="115000"/>
              </a:lnSpc>
              <a:spcBef>
                <a:spcPts val="0"/>
              </a:spcBef>
              <a:spcAft>
                <a:spcPts val="0"/>
              </a:spcAft>
              <a:buSzPts val="1300"/>
              <a:buChar char="○"/>
              <a:defRPr/>
            </a:lvl2pPr>
            <a:lvl3pPr marL="1371600" lvl="2" indent="-311150" algn="l">
              <a:lnSpc>
                <a:spcPct val="115000"/>
              </a:lnSpc>
              <a:spcBef>
                <a:spcPts val="0"/>
              </a:spcBef>
              <a:spcAft>
                <a:spcPts val="0"/>
              </a:spcAft>
              <a:buSzPts val="1300"/>
              <a:buChar char="■"/>
              <a:defRPr/>
            </a:lvl3pPr>
            <a:lvl4pPr marL="1828800" lvl="3" indent="-311150" algn="l">
              <a:lnSpc>
                <a:spcPct val="115000"/>
              </a:lnSpc>
              <a:spcBef>
                <a:spcPts val="0"/>
              </a:spcBef>
              <a:spcAft>
                <a:spcPts val="0"/>
              </a:spcAft>
              <a:buSzPts val="1300"/>
              <a:buChar char="●"/>
              <a:defRPr/>
            </a:lvl4pPr>
            <a:lvl5pPr marL="2286000" lvl="4" indent="-311150" algn="l">
              <a:lnSpc>
                <a:spcPct val="115000"/>
              </a:lnSpc>
              <a:spcBef>
                <a:spcPts val="0"/>
              </a:spcBef>
              <a:spcAft>
                <a:spcPts val="0"/>
              </a:spcAft>
              <a:buSzPts val="1300"/>
              <a:buChar char="○"/>
              <a:defRPr/>
            </a:lvl5pPr>
            <a:lvl6pPr marL="2743200" lvl="5" indent="-311150" algn="l">
              <a:lnSpc>
                <a:spcPct val="115000"/>
              </a:lnSpc>
              <a:spcBef>
                <a:spcPts val="0"/>
              </a:spcBef>
              <a:spcAft>
                <a:spcPts val="0"/>
              </a:spcAft>
              <a:buSzPts val="1300"/>
              <a:buChar char="■"/>
              <a:defRPr/>
            </a:lvl6pPr>
            <a:lvl7pPr marL="3200400" lvl="6" indent="-311150" algn="l">
              <a:lnSpc>
                <a:spcPct val="115000"/>
              </a:lnSpc>
              <a:spcBef>
                <a:spcPts val="0"/>
              </a:spcBef>
              <a:spcAft>
                <a:spcPts val="0"/>
              </a:spcAft>
              <a:buSzPts val="1300"/>
              <a:buChar char="●"/>
              <a:defRPr/>
            </a:lvl7pPr>
            <a:lvl8pPr marL="3657600" lvl="7" indent="-311150" algn="l">
              <a:lnSpc>
                <a:spcPct val="115000"/>
              </a:lnSpc>
              <a:spcBef>
                <a:spcPts val="0"/>
              </a:spcBef>
              <a:spcAft>
                <a:spcPts val="0"/>
              </a:spcAft>
              <a:buSzPts val="1300"/>
              <a:buChar char="○"/>
              <a:defRPr/>
            </a:lvl8pPr>
            <a:lvl9pPr marL="4114800" lvl="8" indent="-311150" algn="l">
              <a:lnSpc>
                <a:spcPct val="115000"/>
              </a:lnSpc>
              <a:spcBef>
                <a:spcPts val="0"/>
              </a:spcBef>
              <a:spcAft>
                <a:spcPts val="0"/>
              </a:spcAft>
              <a:buSzPts val="13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3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3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757575"/>
              </a:buClr>
              <a:buSzPts val="2400"/>
              <a:buNone/>
              <a:defRPr sz="2400">
                <a:solidFill>
                  <a:srgbClr val="757575"/>
                </a:solidFill>
              </a:defRPr>
            </a:lvl1pPr>
            <a:lvl2pPr marL="914400" lvl="1" indent="-228600" algn="l">
              <a:lnSpc>
                <a:spcPct val="90000"/>
              </a:lnSpc>
              <a:spcBef>
                <a:spcPts val="500"/>
              </a:spcBef>
              <a:spcAft>
                <a:spcPts val="0"/>
              </a:spcAft>
              <a:buClr>
                <a:srgbClr val="757575"/>
              </a:buClr>
              <a:buSzPts val="2000"/>
              <a:buNone/>
              <a:defRPr sz="2000">
                <a:solidFill>
                  <a:srgbClr val="757575"/>
                </a:solidFill>
              </a:defRPr>
            </a:lvl2pPr>
            <a:lvl3pPr marL="1371600" lvl="2" indent="-228600" algn="l">
              <a:lnSpc>
                <a:spcPct val="90000"/>
              </a:lnSpc>
              <a:spcBef>
                <a:spcPts val="500"/>
              </a:spcBef>
              <a:spcAft>
                <a:spcPts val="0"/>
              </a:spcAft>
              <a:buClr>
                <a:srgbClr val="757575"/>
              </a:buClr>
              <a:buSzPts val="1800"/>
              <a:buNone/>
              <a:defRPr sz="1800">
                <a:solidFill>
                  <a:srgbClr val="757575"/>
                </a:solidFill>
              </a:defRPr>
            </a:lvl3pPr>
            <a:lvl4pPr marL="1828800" lvl="3" indent="-228600" algn="l">
              <a:lnSpc>
                <a:spcPct val="90000"/>
              </a:lnSpc>
              <a:spcBef>
                <a:spcPts val="500"/>
              </a:spcBef>
              <a:spcAft>
                <a:spcPts val="0"/>
              </a:spcAft>
              <a:buClr>
                <a:srgbClr val="757575"/>
              </a:buClr>
              <a:buSzPts val="1600"/>
              <a:buNone/>
              <a:defRPr sz="1600">
                <a:solidFill>
                  <a:srgbClr val="757575"/>
                </a:solidFill>
              </a:defRPr>
            </a:lvl4pPr>
            <a:lvl5pPr marL="2286000" lvl="4" indent="-228600" algn="l">
              <a:lnSpc>
                <a:spcPct val="90000"/>
              </a:lnSpc>
              <a:spcBef>
                <a:spcPts val="500"/>
              </a:spcBef>
              <a:spcAft>
                <a:spcPts val="0"/>
              </a:spcAft>
              <a:buClr>
                <a:srgbClr val="757575"/>
              </a:buClr>
              <a:buSzPts val="1600"/>
              <a:buNone/>
              <a:defRPr sz="1600">
                <a:solidFill>
                  <a:srgbClr val="757575"/>
                </a:solidFill>
              </a:defRPr>
            </a:lvl5pPr>
            <a:lvl6pPr marL="2743200" lvl="5" indent="-228600" algn="l">
              <a:lnSpc>
                <a:spcPct val="90000"/>
              </a:lnSpc>
              <a:spcBef>
                <a:spcPts val="500"/>
              </a:spcBef>
              <a:spcAft>
                <a:spcPts val="0"/>
              </a:spcAft>
              <a:buClr>
                <a:srgbClr val="757575"/>
              </a:buClr>
              <a:buSzPts val="1600"/>
              <a:buNone/>
              <a:defRPr sz="1600">
                <a:solidFill>
                  <a:srgbClr val="757575"/>
                </a:solidFill>
              </a:defRPr>
            </a:lvl6pPr>
            <a:lvl7pPr marL="3200400" lvl="6" indent="-228600" algn="l">
              <a:lnSpc>
                <a:spcPct val="90000"/>
              </a:lnSpc>
              <a:spcBef>
                <a:spcPts val="500"/>
              </a:spcBef>
              <a:spcAft>
                <a:spcPts val="0"/>
              </a:spcAft>
              <a:buClr>
                <a:srgbClr val="757575"/>
              </a:buClr>
              <a:buSzPts val="1600"/>
              <a:buNone/>
              <a:defRPr sz="1600">
                <a:solidFill>
                  <a:srgbClr val="757575"/>
                </a:solidFill>
              </a:defRPr>
            </a:lvl7pPr>
            <a:lvl8pPr marL="3657600" lvl="7" indent="-228600" algn="l">
              <a:lnSpc>
                <a:spcPct val="90000"/>
              </a:lnSpc>
              <a:spcBef>
                <a:spcPts val="500"/>
              </a:spcBef>
              <a:spcAft>
                <a:spcPts val="0"/>
              </a:spcAft>
              <a:buClr>
                <a:srgbClr val="757575"/>
              </a:buClr>
              <a:buSzPts val="1600"/>
              <a:buNone/>
              <a:defRPr sz="1600">
                <a:solidFill>
                  <a:srgbClr val="757575"/>
                </a:solidFill>
              </a:defRPr>
            </a:lvl8pPr>
            <a:lvl9pPr marL="4114800" lvl="8" indent="-228600" algn="l">
              <a:lnSpc>
                <a:spcPct val="90000"/>
              </a:lnSpc>
              <a:spcBef>
                <a:spcPts val="500"/>
              </a:spcBef>
              <a:spcAft>
                <a:spcPts val="0"/>
              </a:spcAft>
              <a:buClr>
                <a:srgbClr val="757575"/>
              </a:buClr>
              <a:buSzPts val="1600"/>
              <a:buNone/>
              <a:defRPr sz="1600">
                <a:solidFill>
                  <a:srgbClr val="757575"/>
                </a:solidFill>
              </a:defRPr>
            </a:lvl9pPr>
          </a:lstStyle>
          <a:p>
            <a:endParaRPr/>
          </a:p>
        </p:txBody>
      </p:sp>
      <p:sp>
        <p:nvSpPr>
          <p:cNvPr id="30" name="Google Shape;30;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wo columns (5:2)">
  <p:cSld name="TITLE_AND_TWO_COLUMNS_1_1_1_1_1_1_1">
    <p:spTree>
      <p:nvGrpSpPr>
        <p:cNvPr id="1" name="Shape 132"/>
        <p:cNvGrpSpPr/>
        <p:nvPr/>
      </p:nvGrpSpPr>
      <p:grpSpPr>
        <a:xfrm>
          <a:off x="0" y="0"/>
          <a:ext cx="0" cy="0"/>
          <a:chOff x="0" y="0"/>
          <a:chExt cx="0" cy="0"/>
        </a:xfrm>
      </p:grpSpPr>
      <p:sp>
        <p:nvSpPr>
          <p:cNvPr id="133" name="Google Shape;133;g3185375ad6e_0_764"/>
          <p:cNvSpPr txBox="1">
            <a:spLocks noGrp="1"/>
          </p:cNvSpPr>
          <p:nvPr>
            <p:ph type="title"/>
          </p:nvPr>
        </p:nvSpPr>
        <p:spPr>
          <a:xfrm>
            <a:off x="584533" y="281820"/>
            <a:ext cx="11023200" cy="7323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2900"/>
              <a:buNone/>
              <a:defRPr sz="2900"/>
            </a:lvl1pPr>
            <a:lvl2pPr lvl="1" algn="l">
              <a:lnSpc>
                <a:spcPct val="100000"/>
              </a:lnSpc>
              <a:spcBef>
                <a:spcPts val="0"/>
              </a:spcBef>
              <a:spcAft>
                <a:spcPts val="0"/>
              </a:spcAft>
              <a:buSzPts val="2900"/>
              <a:buNone/>
              <a:defRPr sz="2900"/>
            </a:lvl2pPr>
            <a:lvl3pPr lvl="2" algn="l">
              <a:lnSpc>
                <a:spcPct val="100000"/>
              </a:lnSpc>
              <a:spcBef>
                <a:spcPts val="0"/>
              </a:spcBef>
              <a:spcAft>
                <a:spcPts val="0"/>
              </a:spcAft>
              <a:buSzPts val="2900"/>
              <a:buNone/>
              <a:defRPr sz="2900"/>
            </a:lvl3pPr>
            <a:lvl4pPr lvl="3" algn="l">
              <a:lnSpc>
                <a:spcPct val="100000"/>
              </a:lnSpc>
              <a:spcBef>
                <a:spcPts val="0"/>
              </a:spcBef>
              <a:spcAft>
                <a:spcPts val="0"/>
              </a:spcAft>
              <a:buSzPts val="2900"/>
              <a:buNone/>
              <a:defRPr sz="2900"/>
            </a:lvl4pPr>
            <a:lvl5pPr lvl="4" algn="l">
              <a:lnSpc>
                <a:spcPct val="100000"/>
              </a:lnSpc>
              <a:spcBef>
                <a:spcPts val="0"/>
              </a:spcBef>
              <a:spcAft>
                <a:spcPts val="0"/>
              </a:spcAft>
              <a:buSzPts val="2900"/>
              <a:buNone/>
              <a:defRPr sz="2900"/>
            </a:lvl5pPr>
            <a:lvl6pPr lvl="5" algn="l">
              <a:lnSpc>
                <a:spcPct val="100000"/>
              </a:lnSpc>
              <a:spcBef>
                <a:spcPts val="0"/>
              </a:spcBef>
              <a:spcAft>
                <a:spcPts val="0"/>
              </a:spcAft>
              <a:buSzPts val="2900"/>
              <a:buNone/>
              <a:defRPr sz="2900"/>
            </a:lvl6pPr>
            <a:lvl7pPr lvl="6" algn="l">
              <a:lnSpc>
                <a:spcPct val="100000"/>
              </a:lnSpc>
              <a:spcBef>
                <a:spcPts val="0"/>
              </a:spcBef>
              <a:spcAft>
                <a:spcPts val="0"/>
              </a:spcAft>
              <a:buSzPts val="2900"/>
              <a:buNone/>
              <a:defRPr sz="2900"/>
            </a:lvl7pPr>
            <a:lvl8pPr lvl="7" algn="l">
              <a:lnSpc>
                <a:spcPct val="100000"/>
              </a:lnSpc>
              <a:spcBef>
                <a:spcPts val="0"/>
              </a:spcBef>
              <a:spcAft>
                <a:spcPts val="0"/>
              </a:spcAft>
              <a:buSzPts val="2900"/>
              <a:buNone/>
              <a:defRPr sz="2900"/>
            </a:lvl8pPr>
            <a:lvl9pPr lvl="8" algn="l">
              <a:lnSpc>
                <a:spcPct val="100000"/>
              </a:lnSpc>
              <a:spcBef>
                <a:spcPts val="0"/>
              </a:spcBef>
              <a:spcAft>
                <a:spcPts val="0"/>
              </a:spcAft>
              <a:buSzPts val="2900"/>
              <a:buNone/>
              <a:defRPr sz="2900"/>
            </a:lvl9pPr>
          </a:lstStyle>
          <a:p>
            <a:endParaRPr/>
          </a:p>
        </p:txBody>
      </p:sp>
      <p:sp>
        <p:nvSpPr>
          <p:cNvPr id="134" name="Google Shape;134;g3185375ad6e_0_764"/>
          <p:cNvSpPr txBox="1">
            <a:spLocks noGrp="1"/>
          </p:cNvSpPr>
          <p:nvPr>
            <p:ph type="sldNum" idx="12"/>
          </p:nvPr>
        </p:nvSpPr>
        <p:spPr>
          <a:xfrm>
            <a:off x="11296611" y="6217623"/>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35" name="Google Shape;135;g3185375ad6e_0_764"/>
          <p:cNvSpPr txBox="1">
            <a:spLocks noGrp="1"/>
          </p:cNvSpPr>
          <p:nvPr>
            <p:ph type="body" idx="1"/>
          </p:nvPr>
        </p:nvSpPr>
        <p:spPr>
          <a:xfrm>
            <a:off x="8708867" y="1221271"/>
            <a:ext cx="2898900" cy="5307900"/>
          </a:xfrm>
          <a:prstGeom prst="rect">
            <a:avLst/>
          </a:prstGeom>
          <a:noFill/>
          <a:ln>
            <a:noFill/>
          </a:ln>
        </p:spPr>
        <p:txBody>
          <a:bodyPr spcFirstLastPara="1" wrap="square" lIns="0" tIns="0" rIns="0" bIns="0" anchor="t" anchorCtr="0">
            <a:noAutofit/>
          </a:bodyPr>
          <a:lstStyle>
            <a:lvl1pPr marL="457200" lvl="0" indent="-311150" algn="l">
              <a:lnSpc>
                <a:spcPct val="115000"/>
              </a:lnSpc>
              <a:spcBef>
                <a:spcPts val="0"/>
              </a:spcBef>
              <a:spcAft>
                <a:spcPts val="0"/>
              </a:spcAft>
              <a:buSzPts val="1300"/>
              <a:buChar char="●"/>
              <a:defRPr/>
            </a:lvl1pPr>
            <a:lvl2pPr marL="914400" lvl="1" indent="-311150" algn="l">
              <a:lnSpc>
                <a:spcPct val="115000"/>
              </a:lnSpc>
              <a:spcBef>
                <a:spcPts val="0"/>
              </a:spcBef>
              <a:spcAft>
                <a:spcPts val="0"/>
              </a:spcAft>
              <a:buSzPts val="1300"/>
              <a:buChar char="○"/>
              <a:defRPr/>
            </a:lvl2pPr>
            <a:lvl3pPr marL="1371600" lvl="2" indent="-311150" algn="l">
              <a:lnSpc>
                <a:spcPct val="115000"/>
              </a:lnSpc>
              <a:spcBef>
                <a:spcPts val="0"/>
              </a:spcBef>
              <a:spcAft>
                <a:spcPts val="0"/>
              </a:spcAft>
              <a:buSzPts val="1300"/>
              <a:buChar char="■"/>
              <a:defRPr/>
            </a:lvl3pPr>
            <a:lvl4pPr marL="1828800" lvl="3" indent="-311150" algn="l">
              <a:lnSpc>
                <a:spcPct val="115000"/>
              </a:lnSpc>
              <a:spcBef>
                <a:spcPts val="0"/>
              </a:spcBef>
              <a:spcAft>
                <a:spcPts val="0"/>
              </a:spcAft>
              <a:buSzPts val="1300"/>
              <a:buChar char="●"/>
              <a:defRPr/>
            </a:lvl4pPr>
            <a:lvl5pPr marL="2286000" lvl="4" indent="-311150" algn="l">
              <a:lnSpc>
                <a:spcPct val="115000"/>
              </a:lnSpc>
              <a:spcBef>
                <a:spcPts val="0"/>
              </a:spcBef>
              <a:spcAft>
                <a:spcPts val="0"/>
              </a:spcAft>
              <a:buSzPts val="1300"/>
              <a:buChar char="○"/>
              <a:defRPr/>
            </a:lvl5pPr>
            <a:lvl6pPr marL="2743200" lvl="5" indent="-311150" algn="l">
              <a:lnSpc>
                <a:spcPct val="115000"/>
              </a:lnSpc>
              <a:spcBef>
                <a:spcPts val="0"/>
              </a:spcBef>
              <a:spcAft>
                <a:spcPts val="0"/>
              </a:spcAft>
              <a:buSzPts val="1300"/>
              <a:buChar char="■"/>
              <a:defRPr/>
            </a:lvl6pPr>
            <a:lvl7pPr marL="3200400" lvl="6" indent="-311150" algn="l">
              <a:lnSpc>
                <a:spcPct val="115000"/>
              </a:lnSpc>
              <a:spcBef>
                <a:spcPts val="0"/>
              </a:spcBef>
              <a:spcAft>
                <a:spcPts val="0"/>
              </a:spcAft>
              <a:buSzPts val="1300"/>
              <a:buChar char="●"/>
              <a:defRPr/>
            </a:lvl7pPr>
            <a:lvl8pPr marL="3657600" lvl="7" indent="-311150" algn="l">
              <a:lnSpc>
                <a:spcPct val="115000"/>
              </a:lnSpc>
              <a:spcBef>
                <a:spcPts val="0"/>
              </a:spcBef>
              <a:spcAft>
                <a:spcPts val="0"/>
              </a:spcAft>
              <a:buSzPts val="1300"/>
              <a:buChar char="○"/>
              <a:defRPr/>
            </a:lvl8pPr>
            <a:lvl9pPr marL="4114800" lvl="8" indent="-311150" algn="l">
              <a:lnSpc>
                <a:spcPct val="115000"/>
              </a:lnSpc>
              <a:spcBef>
                <a:spcPts val="0"/>
              </a:spcBef>
              <a:spcAft>
                <a:spcPts val="0"/>
              </a:spcAft>
              <a:buSzPts val="1300"/>
              <a:buChar char="■"/>
              <a:defRPr/>
            </a:lvl9pPr>
          </a:lstStyle>
          <a:p>
            <a:endParaRPr/>
          </a:p>
        </p:txBody>
      </p:sp>
      <p:sp>
        <p:nvSpPr>
          <p:cNvPr id="136" name="Google Shape;136;g3185375ad6e_0_764"/>
          <p:cNvSpPr txBox="1">
            <a:spLocks noGrp="1"/>
          </p:cNvSpPr>
          <p:nvPr>
            <p:ph type="body" idx="2"/>
          </p:nvPr>
        </p:nvSpPr>
        <p:spPr>
          <a:xfrm>
            <a:off x="584533" y="1221271"/>
            <a:ext cx="7773600" cy="5307900"/>
          </a:xfrm>
          <a:prstGeom prst="rect">
            <a:avLst/>
          </a:prstGeom>
          <a:noFill/>
          <a:ln>
            <a:noFill/>
          </a:ln>
        </p:spPr>
        <p:txBody>
          <a:bodyPr spcFirstLastPara="1" wrap="square" lIns="0" tIns="0" rIns="0" bIns="0" anchor="t" anchorCtr="0">
            <a:noAutofit/>
          </a:bodyPr>
          <a:lstStyle>
            <a:lvl1pPr marL="457200" lvl="0" indent="-311150" algn="l">
              <a:lnSpc>
                <a:spcPct val="115000"/>
              </a:lnSpc>
              <a:spcBef>
                <a:spcPts val="0"/>
              </a:spcBef>
              <a:spcAft>
                <a:spcPts val="0"/>
              </a:spcAft>
              <a:buSzPts val="1300"/>
              <a:buChar char="●"/>
              <a:defRPr/>
            </a:lvl1pPr>
            <a:lvl2pPr marL="914400" lvl="1" indent="-311150" algn="l">
              <a:lnSpc>
                <a:spcPct val="115000"/>
              </a:lnSpc>
              <a:spcBef>
                <a:spcPts val="0"/>
              </a:spcBef>
              <a:spcAft>
                <a:spcPts val="0"/>
              </a:spcAft>
              <a:buSzPts val="1300"/>
              <a:buChar char="○"/>
              <a:defRPr/>
            </a:lvl2pPr>
            <a:lvl3pPr marL="1371600" lvl="2" indent="-311150" algn="l">
              <a:lnSpc>
                <a:spcPct val="115000"/>
              </a:lnSpc>
              <a:spcBef>
                <a:spcPts val="0"/>
              </a:spcBef>
              <a:spcAft>
                <a:spcPts val="0"/>
              </a:spcAft>
              <a:buSzPts val="1300"/>
              <a:buChar char="■"/>
              <a:defRPr/>
            </a:lvl3pPr>
            <a:lvl4pPr marL="1828800" lvl="3" indent="-311150" algn="l">
              <a:lnSpc>
                <a:spcPct val="115000"/>
              </a:lnSpc>
              <a:spcBef>
                <a:spcPts val="0"/>
              </a:spcBef>
              <a:spcAft>
                <a:spcPts val="0"/>
              </a:spcAft>
              <a:buSzPts val="1300"/>
              <a:buChar char="●"/>
              <a:defRPr/>
            </a:lvl4pPr>
            <a:lvl5pPr marL="2286000" lvl="4" indent="-311150" algn="l">
              <a:lnSpc>
                <a:spcPct val="115000"/>
              </a:lnSpc>
              <a:spcBef>
                <a:spcPts val="0"/>
              </a:spcBef>
              <a:spcAft>
                <a:spcPts val="0"/>
              </a:spcAft>
              <a:buSzPts val="1300"/>
              <a:buChar char="○"/>
              <a:defRPr/>
            </a:lvl5pPr>
            <a:lvl6pPr marL="2743200" lvl="5" indent="-311150" algn="l">
              <a:lnSpc>
                <a:spcPct val="115000"/>
              </a:lnSpc>
              <a:spcBef>
                <a:spcPts val="0"/>
              </a:spcBef>
              <a:spcAft>
                <a:spcPts val="0"/>
              </a:spcAft>
              <a:buSzPts val="1300"/>
              <a:buChar char="■"/>
              <a:defRPr/>
            </a:lvl6pPr>
            <a:lvl7pPr marL="3200400" lvl="6" indent="-311150" algn="l">
              <a:lnSpc>
                <a:spcPct val="115000"/>
              </a:lnSpc>
              <a:spcBef>
                <a:spcPts val="0"/>
              </a:spcBef>
              <a:spcAft>
                <a:spcPts val="0"/>
              </a:spcAft>
              <a:buSzPts val="1300"/>
              <a:buChar char="●"/>
              <a:defRPr/>
            </a:lvl7pPr>
            <a:lvl8pPr marL="3657600" lvl="7" indent="-311150" algn="l">
              <a:lnSpc>
                <a:spcPct val="115000"/>
              </a:lnSpc>
              <a:spcBef>
                <a:spcPts val="0"/>
              </a:spcBef>
              <a:spcAft>
                <a:spcPts val="0"/>
              </a:spcAft>
              <a:buSzPts val="1300"/>
              <a:buChar char="○"/>
              <a:defRPr/>
            </a:lvl8pPr>
            <a:lvl9pPr marL="4114800" lvl="8" indent="-311150" algn="l">
              <a:lnSpc>
                <a:spcPct val="115000"/>
              </a:lnSpc>
              <a:spcBef>
                <a:spcPts val="0"/>
              </a:spcBef>
              <a:spcAft>
                <a:spcPts val="0"/>
              </a:spcAft>
              <a:buSzPts val="1300"/>
              <a:buChar char="■"/>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wo columns (1:3)">
  <p:cSld name="TITLE_AND_TWO_COLUMNS_1_1_1">
    <p:spTree>
      <p:nvGrpSpPr>
        <p:cNvPr id="1" name="Shape 137"/>
        <p:cNvGrpSpPr/>
        <p:nvPr/>
      </p:nvGrpSpPr>
      <p:grpSpPr>
        <a:xfrm>
          <a:off x="0" y="0"/>
          <a:ext cx="0" cy="0"/>
          <a:chOff x="0" y="0"/>
          <a:chExt cx="0" cy="0"/>
        </a:xfrm>
      </p:grpSpPr>
      <p:sp>
        <p:nvSpPr>
          <p:cNvPr id="138" name="Google Shape;138;g3185375ad6e_0_769"/>
          <p:cNvSpPr txBox="1">
            <a:spLocks noGrp="1"/>
          </p:cNvSpPr>
          <p:nvPr>
            <p:ph type="title"/>
          </p:nvPr>
        </p:nvSpPr>
        <p:spPr>
          <a:xfrm>
            <a:off x="584533" y="281820"/>
            <a:ext cx="11023200" cy="7323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2900"/>
              <a:buNone/>
              <a:defRPr sz="2900"/>
            </a:lvl1pPr>
            <a:lvl2pPr lvl="1" algn="l">
              <a:lnSpc>
                <a:spcPct val="100000"/>
              </a:lnSpc>
              <a:spcBef>
                <a:spcPts val="0"/>
              </a:spcBef>
              <a:spcAft>
                <a:spcPts val="0"/>
              </a:spcAft>
              <a:buSzPts val="2900"/>
              <a:buNone/>
              <a:defRPr sz="2900"/>
            </a:lvl2pPr>
            <a:lvl3pPr lvl="2" algn="l">
              <a:lnSpc>
                <a:spcPct val="100000"/>
              </a:lnSpc>
              <a:spcBef>
                <a:spcPts val="0"/>
              </a:spcBef>
              <a:spcAft>
                <a:spcPts val="0"/>
              </a:spcAft>
              <a:buSzPts val="2900"/>
              <a:buNone/>
              <a:defRPr sz="2900"/>
            </a:lvl3pPr>
            <a:lvl4pPr lvl="3" algn="l">
              <a:lnSpc>
                <a:spcPct val="100000"/>
              </a:lnSpc>
              <a:spcBef>
                <a:spcPts val="0"/>
              </a:spcBef>
              <a:spcAft>
                <a:spcPts val="0"/>
              </a:spcAft>
              <a:buSzPts val="2900"/>
              <a:buNone/>
              <a:defRPr sz="2900"/>
            </a:lvl4pPr>
            <a:lvl5pPr lvl="4" algn="l">
              <a:lnSpc>
                <a:spcPct val="100000"/>
              </a:lnSpc>
              <a:spcBef>
                <a:spcPts val="0"/>
              </a:spcBef>
              <a:spcAft>
                <a:spcPts val="0"/>
              </a:spcAft>
              <a:buSzPts val="2900"/>
              <a:buNone/>
              <a:defRPr sz="2900"/>
            </a:lvl5pPr>
            <a:lvl6pPr lvl="5" algn="l">
              <a:lnSpc>
                <a:spcPct val="100000"/>
              </a:lnSpc>
              <a:spcBef>
                <a:spcPts val="0"/>
              </a:spcBef>
              <a:spcAft>
                <a:spcPts val="0"/>
              </a:spcAft>
              <a:buSzPts val="2900"/>
              <a:buNone/>
              <a:defRPr sz="2900"/>
            </a:lvl6pPr>
            <a:lvl7pPr lvl="6" algn="l">
              <a:lnSpc>
                <a:spcPct val="100000"/>
              </a:lnSpc>
              <a:spcBef>
                <a:spcPts val="0"/>
              </a:spcBef>
              <a:spcAft>
                <a:spcPts val="0"/>
              </a:spcAft>
              <a:buSzPts val="2900"/>
              <a:buNone/>
              <a:defRPr sz="2900"/>
            </a:lvl7pPr>
            <a:lvl8pPr lvl="7" algn="l">
              <a:lnSpc>
                <a:spcPct val="100000"/>
              </a:lnSpc>
              <a:spcBef>
                <a:spcPts val="0"/>
              </a:spcBef>
              <a:spcAft>
                <a:spcPts val="0"/>
              </a:spcAft>
              <a:buSzPts val="2900"/>
              <a:buNone/>
              <a:defRPr sz="2900"/>
            </a:lvl8pPr>
            <a:lvl9pPr lvl="8" algn="l">
              <a:lnSpc>
                <a:spcPct val="100000"/>
              </a:lnSpc>
              <a:spcBef>
                <a:spcPts val="0"/>
              </a:spcBef>
              <a:spcAft>
                <a:spcPts val="0"/>
              </a:spcAft>
              <a:buSzPts val="2900"/>
              <a:buNone/>
              <a:defRPr sz="2900"/>
            </a:lvl9pPr>
          </a:lstStyle>
          <a:p>
            <a:endParaRPr/>
          </a:p>
        </p:txBody>
      </p:sp>
      <p:sp>
        <p:nvSpPr>
          <p:cNvPr id="139" name="Google Shape;139;g3185375ad6e_0_769"/>
          <p:cNvSpPr txBox="1">
            <a:spLocks noGrp="1"/>
          </p:cNvSpPr>
          <p:nvPr>
            <p:ph type="body" idx="1"/>
          </p:nvPr>
        </p:nvSpPr>
        <p:spPr>
          <a:xfrm>
            <a:off x="584533" y="1221271"/>
            <a:ext cx="2490900" cy="5307900"/>
          </a:xfrm>
          <a:prstGeom prst="rect">
            <a:avLst/>
          </a:prstGeom>
          <a:noFill/>
          <a:ln>
            <a:noFill/>
          </a:ln>
        </p:spPr>
        <p:txBody>
          <a:bodyPr spcFirstLastPara="1" wrap="square" lIns="0" tIns="0" rIns="0" bIns="0" anchor="t" anchorCtr="0">
            <a:noAutofit/>
          </a:bodyPr>
          <a:lstStyle>
            <a:lvl1pPr marL="457200" lvl="0" indent="-311150" algn="l">
              <a:lnSpc>
                <a:spcPct val="115000"/>
              </a:lnSpc>
              <a:spcBef>
                <a:spcPts val="0"/>
              </a:spcBef>
              <a:spcAft>
                <a:spcPts val="0"/>
              </a:spcAft>
              <a:buSzPts val="1300"/>
              <a:buChar char="●"/>
              <a:defRPr/>
            </a:lvl1pPr>
            <a:lvl2pPr marL="914400" lvl="1" indent="-311150" algn="l">
              <a:lnSpc>
                <a:spcPct val="115000"/>
              </a:lnSpc>
              <a:spcBef>
                <a:spcPts val="0"/>
              </a:spcBef>
              <a:spcAft>
                <a:spcPts val="0"/>
              </a:spcAft>
              <a:buSzPts val="1300"/>
              <a:buChar char="○"/>
              <a:defRPr/>
            </a:lvl2pPr>
            <a:lvl3pPr marL="1371600" lvl="2" indent="-311150" algn="l">
              <a:lnSpc>
                <a:spcPct val="115000"/>
              </a:lnSpc>
              <a:spcBef>
                <a:spcPts val="0"/>
              </a:spcBef>
              <a:spcAft>
                <a:spcPts val="0"/>
              </a:spcAft>
              <a:buSzPts val="1300"/>
              <a:buChar char="■"/>
              <a:defRPr/>
            </a:lvl3pPr>
            <a:lvl4pPr marL="1828800" lvl="3" indent="-311150" algn="l">
              <a:lnSpc>
                <a:spcPct val="115000"/>
              </a:lnSpc>
              <a:spcBef>
                <a:spcPts val="0"/>
              </a:spcBef>
              <a:spcAft>
                <a:spcPts val="0"/>
              </a:spcAft>
              <a:buSzPts val="1300"/>
              <a:buChar char="●"/>
              <a:defRPr/>
            </a:lvl4pPr>
            <a:lvl5pPr marL="2286000" lvl="4" indent="-311150" algn="l">
              <a:lnSpc>
                <a:spcPct val="115000"/>
              </a:lnSpc>
              <a:spcBef>
                <a:spcPts val="0"/>
              </a:spcBef>
              <a:spcAft>
                <a:spcPts val="0"/>
              </a:spcAft>
              <a:buSzPts val="1300"/>
              <a:buChar char="○"/>
              <a:defRPr/>
            </a:lvl5pPr>
            <a:lvl6pPr marL="2743200" lvl="5" indent="-311150" algn="l">
              <a:lnSpc>
                <a:spcPct val="115000"/>
              </a:lnSpc>
              <a:spcBef>
                <a:spcPts val="0"/>
              </a:spcBef>
              <a:spcAft>
                <a:spcPts val="0"/>
              </a:spcAft>
              <a:buSzPts val="1300"/>
              <a:buChar char="■"/>
              <a:defRPr/>
            </a:lvl6pPr>
            <a:lvl7pPr marL="3200400" lvl="6" indent="-311150" algn="l">
              <a:lnSpc>
                <a:spcPct val="115000"/>
              </a:lnSpc>
              <a:spcBef>
                <a:spcPts val="0"/>
              </a:spcBef>
              <a:spcAft>
                <a:spcPts val="0"/>
              </a:spcAft>
              <a:buSzPts val="1300"/>
              <a:buChar char="●"/>
              <a:defRPr/>
            </a:lvl7pPr>
            <a:lvl8pPr marL="3657600" lvl="7" indent="-311150" algn="l">
              <a:lnSpc>
                <a:spcPct val="115000"/>
              </a:lnSpc>
              <a:spcBef>
                <a:spcPts val="0"/>
              </a:spcBef>
              <a:spcAft>
                <a:spcPts val="0"/>
              </a:spcAft>
              <a:buSzPts val="1300"/>
              <a:buChar char="○"/>
              <a:defRPr/>
            </a:lvl8pPr>
            <a:lvl9pPr marL="4114800" lvl="8" indent="-311150" algn="l">
              <a:lnSpc>
                <a:spcPct val="115000"/>
              </a:lnSpc>
              <a:spcBef>
                <a:spcPts val="0"/>
              </a:spcBef>
              <a:spcAft>
                <a:spcPts val="0"/>
              </a:spcAft>
              <a:buSzPts val="1300"/>
              <a:buChar char="■"/>
              <a:defRPr/>
            </a:lvl9pPr>
          </a:lstStyle>
          <a:p>
            <a:endParaRPr/>
          </a:p>
        </p:txBody>
      </p:sp>
      <p:sp>
        <p:nvSpPr>
          <p:cNvPr id="140" name="Google Shape;140;g3185375ad6e_0_769"/>
          <p:cNvSpPr txBox="1">
            <a:spLocks noGrp="1"/>
          </p:cNvSpPr>
          <p:nvPr>
            <p:ph type="sldNum" idx="12"/>
          </p:nvPr>
        </p:nvSpPr>
        <p:spPr>
          <a:xfrm>
            <a:off x="11296611" y="6217623"/>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41" name="Google Shape;141;g3185375ad6e_0_769"/>
          <p:cNvSpPr txBox="1">
            <a:spLocks noGrp="1"/>
          </p:cNvSpPr>
          <p:nvPr>
            <p:ph type="body" idx="2"/>
          </p:nvPr>
        </p:nvSpPr>
        <p:spPr>
          <a:xfrm>
            <a:off x="3428767" y="1221271"/>
            <a:ext cx="8178900" cy="5307900"/>
          </a:xfrm>
          <a:prstGeom prst="rect">
            <a:avLst/>
          </a:prstGeom>
          <a:noFill/>
          <a:ln>
            <a:noFill/>
          </a:ln>
        </p:spPr>
        <p:txBody>
          <a:bodyPr spcFirstLastPara="1" wrap="square" lIns="0" tIns="0" rIns="0" bIns="0" anchor="t" anchorCtr="0">
            <a:noAutofit/>
          </a:bodyPr>
          <a:lstStyle>
            <a:lvl1pPr marL="457200" lvl="0" indent="-311150" algn="l">
              <a:lnSpc>
                <a:spcPct val="115000"/>
              </a:lnSpc>
              <a:spcBef>
                <a:spcPts val="0"/>
              </a:spcBef>
              <a:spcAft>
                <a:spcPts val="0"/>
              </a:spcAft>
              <a:buSzPts val="1300"/>
              <a:buChar char="●"/>
              <a:defRPr/>
            </a:lvl1pPr>
            <a:lvl2pPr marL="914400" lvl="1" indent="-311150" algn="l">
              <a:lnSpc>
                <a:spcPct val="115000"/>
              </a:lnSpc>
              <a:spcBef>
                <a:spcPts val="0"/>
              </a:spcBef>
              <a:spcAft>
                <a:spcPts val="0"/>
              </a:spcAft>
              <a:buSzPts val="1300"/>
              <a:buChar char="○"/>
              <a:defRPr/>
            </a:lvl2pPr>
            <a:lvl3pPr marL="1371600" lvl="2" indent="-311150" algn="l">
              <a:lnSpc>
                <a:spcPct val="115000"/>
              </a:lnSpc>
              <a:spcBef>
                <a:spcPts val="0"/>
              </a:spcBef>
              <a:spcAft>
                <a:spcPts val="0"/>
              </a:spcAft>
              <a:buSzPts val="1300"/>
              <a:buChar char="■"/>
              <a:defRPr/>
            </a:lvl3pPr>
            <a:lvl4pPr marL="1828800" lvl="3" indent="-311150" algn="l">
              <a:lnSpc>
                <a:spcPct val="115000"/>
              </a:lnSpc>
              <a:spcBef>
                <a:spcPts val="0"/>
              </a:spcBef>
              <a:spcAft>
                <a:spcPts val="0"/>
              </a:spcAft>
              <a:buSzPts val="1300"/>
              <a:buChar char="●"/>
              <a:defRPr/>
            </a:lvl4pPr>
            <a:lvl5pPr marL="2286000" lvl="4" indent="-311150" algn="l">
              <a:lnSpc>
                <a:spcPct val="115000"/>
              </a:lnSpc>
              <a:spcBef>
                <a:spcPts val="0"/>
              </a:spcBef>
              <a:spcAft>
                <a:spcPts val="0"/>
              </a:spcAft>
              <a:buSzPts val="1300"/>
              <a:buChar char="○"/>
              <a:defRPr/>
            </a:lvl5pPr>
            <a:lvl6pPr marL="2743200" lvl="5" indent="-311150" algn="l">
              <a:lnSpc>
                <a:spcPct val="115000"/>
              </a:lnSpc>
              <a:spcBef>
                <a:spcPts val="0"/>
              </a:spcBef>
              <a:spcAft>
                <a:spcPts val="0"/>
              </a:spcAft>
              <a:buSzPts val="1300"/>
              <a:buChar char="■"/>
              <a:defRPr/>
            </a:lvl6pPr>
            <a:lvl7pPr marL="3200400" lvl="6" indent="-311150" algn="l">
              <a:lnSpc>
                <a:spcPct val="115000"/>
              </a:lnSpc>
              <a:spcBef>
                <a:spcPts val="0"/>
              </a:spcBef>
              <a:spcAft>
                <a:spcPts val="0"/>
              </a:spcAft>
              <a:buSzPts val="1300"/>
              <a:buChar char="●"/>
              <a:defRPr/>
            </a:lvl7pPr>
            <a:lvl8pPr marL="3657600" lvl="7" indent="-311150" algn="l">
              <a:lnSpc>
                <a:spcPct val="115000"/>
              </a:lnSpc>
              <a:spcBef>
                <a:spcPts val="0"/>
              </a:spcBef>
              <a:spcAft>
                <a:spcPts val="0"/>
              </a:spcAft>
              <a:buSzPts val="1300"/>
              <a:buChar char="○"/>
              <a:defRPr/>
            </a:lvl8pPr>
            <a:lvl9pPr marL="4114800" lvl="8" indent="-311150" algn="l">
              <a:lnSpc>
                <a:spcPct val="115000"/>
              </a:lnSpc>
              <a:spcBef>
                <a:spcPts val="0"/>
              </a:spcBef>
              <a:spcAft>
                <a:spcPts val="0"/>
              </a:spcAft>
              <a:buSzPts val="1300"/>
              <a:buChar char="■"/>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wo columns (3:1)">
  <p:cSld name="TITLE_AND_TWO_COLUMNS_1_1_2">
    <p:spTree>
      <p:nvGrpSpPr>
        <p:cNvPr id="1" name="Shape 142"/>
        <p:cNvGrpSpPr/>
        <p:nvPr/>
      </p:nvGrpSpPr>
      <p:grpSpPr>
        <a:xfrm>
          <a:off x="0" y="0"/>
          <a:ext cx="0" cy="0"/>
          <a:chOff x="0" y="0"/>
          <a:chExt cx="0" cy="0"/>
        </a:xfrm>
      </p:grpSpPr>
      <p:sp>
        <p:nvSpPr>
          <p:cNvPr id="143" name="Google Shape;143;g3185375ad6e_0_774"/>
          <p:cNvSpPr txBox="1">
            <a:spLocks noGrp="1"/>
          </p:cNvSpPr>
          <p:nvPr>
            <p:ph type="title"/>
          </p:nvPr>
        </p:nvSpPr>
        <p:spPr>
          <a:xfrm>
            <a:off x="584533" y="281820"/>
            <a:ext cx="11023200" cy="7323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2900"/>
              <a:buNone/>
              <a:defRPr sz="2900"/>
            </a:lvl1pPr>
            <a:lvl2pPr lvl="1" algn="l">
              <a:lnSpc>
                <a:spcPct val="100000"/>
              </a:lnSpc>
              <a:spcBef>
                <a:spcPts val="0"/>
              </a:spcBef>
              <a:spcAft>
                <a:spcPts val="0"/>
              </a:spcAft>
              <a:buSzPts val="2900"/>
              <a:buNone/>
              <a:defRPr sz="2900"/>
            </a:lvl2pPr>
            <a:lvl3pPr lvl="2" algn="l">
              <a:lnSpc>
                <a:spcPct val="100000"/>
              </a:lnSpc>
              <a:spcBef>
                <a:spcPts val="0"/>
              </a:spcBef>
              <a:spcAft>
                <a:spcPts val="0"/>
              </a:spcAft>
              <a:buSzPts val="2900"/>
              <a:buNone/>
              <a:defRPr sz="2900"/>
            </a:lvl3pPr>
            <a:lvl4pPr lvl="3" algn="l">
              <a:lnSpc>
                <a:spcPct val="100000"/>
              </a:lnSpc>
              <a:spcBef>
                <a:spcPts val="0"/>
              </a:spcBef>
              <a:spcAft>
                <a:spcPts val="0"/>
              </a:spcAft>
              <a:buSzPts val="2900"/>
              <a:buNone/>
              <a:defRPr sz="2900"/>
            </a:lvl4pPr>
            <a:lvl5pPr lvl="4" algn="l">
              <a:lnSpc>
                <a:spcPct val="100000"/>
              </a:lnSpc>
              <a:spcBef>
                <a:spcPts val="0"/>
              </a:spcBef>
              <a:spcAft>
                <a:spcPts val="0"/>
              </a:spcAft>
              <a:buSzPts val="2900"/>
              <a:buNone/>
              <a:defRPr sz="2900"/>
            </a:lvl5pPr>
            <a:lvl6pPr lvl="5" algn="l">
              <a:lnSpc>
                <a:spcPct val="100000"/>
              </a:lnSpc>
              <a:spcBef>
                <a:spcPts val="0"/>
              </a:spcBef>
              <a:spcAft>
                <a:spcPts val="0"/>
              </a:spcAft>
              <a:buSzPts val="2900"/>
              <a:buNone/>
              <a:defRPr sz="2900"/>
            </a:lvl6pPr>
            <a:lvl7pPr lvl="6" algn="l">
              <a:lnSpc>
                <a:spcPct val="100000"/>
              </a:lnSpc>
              <a:spcBef>
                <a:spcPts val="0"/>
              </a:spcBef>
              <a:spcAft>
                <a:spcPts val="0"/>
              </a:spcAft>
              <a:buSzPts val="2900"/>
              <a:buNone/>
              <a:defRPr sz="2900"/>
            </a:lvl7pPr>
            <a:lvl8pPr lvl="7" algn="l">
              <a:lnSpc>
                <a:spcPct val="100000"/>
              </a:lnSpc>
              <a:spcBef>
                <a:spcPts val="0"/>
              </a:spcBef>
              <a:spcAft>
                <a:spcPts val="0"/>
              </a:spcAft>
              <a:buSzPts val="2900"/>
              <a:buNone/>
              <a:defRPr sz="2900"/>
            </a:lvl8pPr>
            <a:lvl9pPr lvl="8" algn="l">
              <a:lnSpc>
                <a:spcPct val="100000"/>
              </a:lnSpc>
              <a:spcBef>
                <a:spcPts val="0"/>
              </a:spcBef>
              <a:spcAft>
                <a:spcPts val="0"/>
              </a:spcAft>
              <a:buSzPts val="2900"/>
              <a:buNone/>
              <a:defRPr sz="2900"/>
            </a:lvl9pPr>
          </a:lstStyle>
          <a:p>
            <a:endParaRPr/>
          </a:p>
        </p:txBody>
      </p:sp>
      <p:sp>
        <p:nvSpPr>
          <p:cNvPr id="144" name="Google Shape;144;g3185375ad6e_0_774"/>
          <p:cNvSpPr txBox="1">
            <a:spLocks noGrp="1"/>
          </p:cNvSpPr>
          <p:nvPr>
            <p:ph type="sldNum" idx="12"/>
          </p:nvPr>
        </p:nvSpPr>
        <p:spPr>
          <a:xfrm>
            <a:off x="11296611" y="6217623"/>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45" name="Google Shape;145;g3185375ad6e_0_774"/>
          <p:cNvSpPr txBox="1">
            <a:spLocks noGrp="1"/>
          </p:cNvSpPr>
          <p:nvPr>
            <p:ph type="body" idx="1"/>
          </p:nvPr>
        </p:nvSpPr>
        <p:spPr>
          <a:xfrm>
            <a:off x="9117100" y="1221271"/>
            <a:ext cx="2490900" cy="5307900"/>
          </a:xfrm>
          <a:prstGeom prst="rect">
            <a:avLst/>
          </a:prstGeom>
          <a:noFill/>
          <a:ln>
            <a:noFill/>
          </a:ln>
        </p:spPr>
        <p:txBody>
          <a:bodyPr spcFirstLastPara="1" wrap="square" lIns="0" tIns="0" rIns="0" bIns="0" anchor="t" anchorCtr="0">
            <a:noAutofit/>
          </a:bodyPr>
          <a:lstStyle>
            <a:lvl1pPr marL="457200" lvl="0" indent="-311150" algn="l">
              <a:lnSpc>
                <a:spcPct val="115000"/>
              </a:lnSpc>
              <a:spcBef>
                <a:spcPts val="0"/>
              </a:spcBef>
              <a:spcAft>
                <a:spcPts val="0"/>
              </a:spcAft>
              <a:buSzPts val="1300"/>
              <a:buChar char="●"/>
              <a:defRPr/>
            </a:lvl1pPr>
            <a:lvl2pPr marL="914400" lvl="1" indent="-311150" algn="l">
              <a:lnSpc>
                <a:spcPct val="115000"/>
              </a:lnSpc>
              <a:spcBef>
                <a:spcPts val="0"/>
              </a:spcBef>
              <a:spcAft>
                <a:spcPts val="0"/>
              </a:spcAft>
              <a:buSzPts val="1300"/>
              <a:buChar char="○"/>
              <a:defRPr/>
            </a:lvl2pPr>
            <a:lvl3pPr marL="1371600" lvl="2" indent="-311150" algn="l">
              <a:lnSpc>
                <a:spcPct val="115000"/>
              </a:lnSpc>
              <a:spcBef>
                <a:spcPts val="0"/>
              </a:spcBef>
              <a:spcAft>
                <a:spcPts val="0"/>
              </a:spcAft>
              <a:buSzPts val="1300"/>
              <a:buChar char="■"/>
              <a:defRPr/>
            </a:lvl3pPr>
            <a:lvl4pPr marL="1828800" lvl="3" indent="-311150" algn="l">
              <a:lnSpc>
                <a:spcPct val="115000"/>
              </a:lnSpc>
              <a:spcBef>
                <a:spcPts val="0"/>
              </a:spcBef>
              <a:spcAft>
                <a:spcPts val="0"/>
              </a:spcAft>
              <a:buSzPts val="1300"/>
              <a:buChar char="●"/>
              <a:defRPr/>
            </a:lvl4pPr>
            <a:lvl5pPr marL="2286000" lvl="4" indent="-311150" algn="l">
              <a:lnSpc>
                <a:spcPct val="115000"/>
              </a:lnSpc>
              <a:spcBef>
                <a:spcPts val="0"/>
              </a:spcBef>
              <a:spcAft>
                <a:spcPts val="0"/>
              </a:spcAft>
              <a:buSzPts val="1300"/>
              <a:buChar char="○"/>
              <a:defRPr/>
            </a:lvl5pPr>
            <a:lvl6pPr marL="2743200" lvl="5" indent="-311150" algn="l">
              <a:lnSpc>
                <a:spcPct val="115000"/>
              </a:lnSpc>
              <a:spcBef>
                <a:spcPts val="0"/>
              </a:spcBef>
              <a:spcAft>
                <a:spcPts val="0"/>
              </a:spcAft>
              <a:buSzPts val="1300"/>
              <a:buChar char="■"/>
              <a:defRPr/>
            </a:lvl6pPr>
            <a:lvl7pPr marL="3200400" lvl="6" indent="-311150" algn="l">
              <a:lnSpc>
                <a:spcPct val="115000"/>
              </a:lnSpc>
              <a:spcBef>
                <a:spcPts val="0"/>
              </a:spcBef>
              <a:spcAft>
                <a:spcPts val="0"/>
              </a:spcAft>
              <a:buSzPts val="1300"/>
              <a:buChar char="●"/>
              <a:defRPr/>
            </a:lvl7pPr>
            <a:lvl8pPr marL="3657600" lvl="7" indent="-311150" algn="l">
              <a:lnSpc>
                <a:spcPct val="115000"/>
              </a:lnSpc>
              <a:spcBef>
                <a:spcPts val="0"/>
              </a:spcBef>
              <a:spcAft>
                <a:spcPts val="0"/>
              </a:spcAft>
              <a:buSzPts val="1300"/>
              <a:buChar char="○"/>
              <a:defRPr/>
            </a:lvl8pPr>
            <a:lvl9pPr marL="4114800" lvl="8" indent="-311150" algn="l">
              <a:lnSpc>
                <a:spcPct val="115000"/>
              </a:lnSpc>
              <a:spcBef>
                <a:spcPts val="0"/>
              </a:spcBef>
              <a:spcAft>
                <a:spcPts val="0"/>
              </a:spcAft>
              <a:buSzPts val="1300"/>
              <a:buChar char="■"/>
              <a:defRPr/>
            </a:lvl9pPr>
          </a:lstStyle>
          <a:p>
            <a:endParaRPr/>
          </a:p>
        </p:txBody>
      </p:sp>
      <p:sp>
        <p:nvSpPr>
          <p:cNvPr id="146" name="Google Shape;146;g3185375ad6e_0_774"/>
          <p:cNvSpPr txBox="1">
            <a:spLocks noGrp="1"/>
          </p:cNvSpPr>
          <p:nvPr>
            <p:ph type="body" idx="2"/>
          </p:nvPr>
        </p:nvSpPr>
        <p:spPr>
          <a:xfrm>
            <a:off x="584533" y="1221271"/>
            <a:ext cx="8179200" cy="5307900"/>
          </a:xfrm>
          <a:prstGeom prst="rect">
            <a:avLst/>
          </a:prstGeom>
          <a:noFill/>
          <a:ln>
            <a:noFill/>
          </a:ln>
        </p:spPr>
        <p:txBody>
          <a:bodyPr spcFirstLastPara="1" wrap="square" lIns="0" tIns="0" rIns="0" bIns="0" anchor="t" anchorCtr="0">
            <a:noAutofit/>
          </a:bodyPr>
          <a:lstStyle>
            <a:lvl1pPr marL="457200" lvl="0" indent="-311150" algn="l">
              <a:lnSpc>
                <a:spcPct val="115000"/>
              </a:lnSpc>
              <a:spcBef>
                <a:spcPts val="0"/>
              </a:spcBef>
              <a:spcAft>
                <a:spcPts val="0"/>
              </a:spcAft>
              <a:buSzPts val="1300"/>
              <a:buChar char="●"/>
              <a:defRPr/>
            </a:lvl1pPr>
            <a:lvl2pPr marL="914400" lvl="1" indent="-311150" algn="l">
              <a:lnSpc>
                <a:spcPct val="115000"/>
              </a:lnSpc>
              <a:spcBef>
                <a:spcPts val="0"/>
              </a:spcBef>
              <a:spcAft>
                <a:spcPts val="0"/>
              </a:spcAft>
              <a:buSzPts val="1300"/>
              <a:buChar char="○"/>
              <a:defRPr/>
            </a:lvl2pPr>
            <a:lvl3pPr marL="1371600" lvl="2" indent="-311150" algn="l">
              <a:lnSpc>
                <a:spcPct val="115000"/>
              </a:lnSpc>
              <a:spcBef>
                <a:spcPts val="0"/>
              </a:spcBef>
              <a:spcAft>
                <a:spcPts val="0"/>
              </a:spcAft>
              <a:buSzPts val="1300"/>
              <a:buChar char="■"/>
              <a:defRPr/>
            </a:lvl3pPr>
            <a:lvl4pPr marL="1828800" lvl="3" indent="-311150" algn="l">
              <a:lnSpc>
                <a:spcPct val="115000"/>
              </a:lnSpc>
              <a:spcBef>
                <a:spcPts val="0"/>
              </a:spcBef>
              <a:spcAft>
                <a:spcPts val="0"/>
              </a:spcAft>
              <a:buSzPts val="1300"/>
              <a:buChar char="●"/>
              <a:defRPr/>
            </a:lvl4pPr>
            <a:lvl5pPr marL="2286000" lvl="4" indent="-311150" algn="l">
              <a:lnSpc>
                <a:spcPct val="115000"/>
              </a:lnSpc>
              <a:spcBef>
                <a:spcPts val="0"/>
              </a:spcBef>
              <a:spcAft>
                <a:spcPts val="0"/>
              </a:spcAft>
              <a:buSzPts val="1300"/>
              <a:buChar char="○"/>
              <a:defRPr/>
            </a:lvl5pPr>
            <a:lvl6pPr marL="2743200" lvl="5" indent="-311150" algn="l">
              <a:lnSpc>
                <a:spcPct val="115000"/>
              </a:lnSpc>
              <a:spcBef>
                <a:spcPts val="0"/>
              </a:spcBef>
              <a:spcAft>
                <a:spcPts val="0"/>
              </a:spcAft>
              <a:buSzPts val="1300"/>
              <a:buChar char="■"/>
              <a:defRPr/>
            </a:lvl6pPr>
            <a:lvl7pPr marL="3200400" lvl="6" indent="-311150" algn="l">
              <a:lnSpc>
                <a:spcPct val="115000"/>
              </a:lnSpc>
              <a:spcBef>
                <a:spcPts val="0"/>
              </a:spcBef>
              <a:spcAft>
                <a:spcPts val="0"/>
              </a:spcAft>
              <a:buSzPts val="1300"/>
              <a:buChar char="●"/>
              <a:defRPr/>
            </a:lvl7pPr>
            <a:lvl8pPr marL="3657600" lvl="7" indent="-311150" algn="l">
              <a:lnSpc>
                <a:spcPct val="115000"/>
              </a:lnSpc>
              <a:spcBef>
                <a:spcPts val="0"/>
              </a:spcBef>
              <a:spcAft>
                <a:spcPts val="0"/>
              </a:spcAft>
              <a:buSzPts val="1300"/>
              <a:buChar char="○"/>
              <a:defRPr/>
            </a:lvl8pPr>
            <a:lvl9pPr marL="4114800" lvl="8" indent="-311150" algn="l">
              <a:lnSpc>
                <a:spcPct val="115000"/>
              </a:lnSpc>
              <a:spcBef>
                <a:spcPts val="0"/>
              </a:spcBef>
              <a:spcAft>
                <a:spcPts val="0"/>
              </a:spcAft>
              <a:buSzPts val="1300"/>
              <a:buChar char="■"/>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wo columns (2:1)">
  <p:cSld name="TITLE_AND_TWO_COLUMNS_1_4">
    <p:spTree>
      <p:nvGrpSpPr>
        <p:cNvPr id="1" name="Shape 147"/>
        <p:cNvGrpSpPr/>
        <p:nvPr/>
      </p:nvGrpSpPr>
      <p:grpSpPr>
        <a:xfrm>
          <a:off x="0" y="0"/>
          <a:ext cx="0" cy="0"/>
          <a:chOff x="0" y="0"/>
          <a:chExt cx="0" cy="0"/>
        </a:xfrm>
      </p:grpSpPr>
      <p:sp>
        <p:nvSpPr>
          <p:cNvPr id="148" name="Google Shape;148;g3185375ad6e_0_779"/>
          <p:cNvSpPr txBox="1">
            <a:spLocks noGrp="1"/>
          </p:cNvSpPr>
          <p:nvPr>
            <p:ph type="title"/>
          </p:nvPr>
        </p:nvSpPr>
        <p:spPr>
          <a:xfrm>
            <a:off x="584533" y="281820"/>
            <a:ext cx="11023200" cy="7323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2900"/>
              <a:buNone/>
              <a:defRPr sz="2900"/>
            </a:lvl1pPr>
            <a:lvl2pPr lvl="1" algn="l">
              <a:lnSpc>
                <a:spcPct val="100000"/>
              </a:lnSpc>
              <a:spcBef>
                <a:spcPts val="0"/>
              </a:spcBef>
              <a:spcAft>
                <a:spcPts val="0"/>
              </a:spcAft>
              <a:buSzPts val="3200"/>
              <a:buNone/>
              <a:defRPr/>
            </a:lvl2pPr>
            <a:lvl3pPr lvl="2" algn="l">
              <a:lnSpc>
                <a:spcPct val="100000"/>
              </a:lnSpc>
              <a:spcBef>
                <a:spcPts val="0"/>
              </a:spcBef>
              <a:spcAft>
                <a:spcPts val="0"/>
              </a:spcAft>
              <a:buSzPts val="3200"/>
              <a:buNone/>
              <a:defRPr/>
            </a:lvl3pPr>
            <a:lvl4pPr lvl="3" algn="l">
              <a:lnSpc>
                <a:spcPct val="100000"/>
              </a:lnSpc>
              <a:spcBef>
                <a:spcPts val="0"/>
              </a:spcBef>
              <a:spcAft>
                <a:spcPts val="0"/>
              </a:spcAft>
              <a:buSzPts val="3200"/>
              <a:buNone/>
              <a:defRPr/>
            </a:lvl4pPr>
            <a:lvl5pPr lvl="4" algn="l">
              <a:lnSpc>
                <a:spcPct val="100000"/>
              </a:lnSpc>
              <a:spcBef>
                <a:spcPts val="0"/>
              </a:spcBef>
              <a:spcAft>
                <a:spcPts val="0"/>
              </a:spcAft>
              <a:buSzPts val="3200"/>
              <a:buNone/>
              <a:defRPr/>
            </a:lvl5pPr>
            <a:lvl6pPr lvl="5" algn="l">
              <a:lnSpc>
                <a:spcPct val="100000"/>
              </a:lnSpc>
              <a:spcBef>
                <a:spcPts val="0"/>
              </a:spcBef>
              <a:spcAft>
                <a:spcPts val="0"/>
              </a:spcAft>
              <a:buSzPts val="3200"/>
              <a:buNone/>
              <a:defRPr/>
            </a:lvl6pPr>
            <a:lvl7pPr lvl="6" algn="l">
              <a:lnSpc>
                <a:spcPct val="100000"/>
              </a:lnSpc>
              <a:spcBef>
                <a:spcPts val="0"/>
              </a:spcBef>
              <a:spcAft>
                <a:spcPts val="0"/>
              </a:spcAft>
              <a:buSzPts val="3200"/>
              <a:buNone/>
              <a:defRPr/>
            </a:lvl7pPr>
            <a:lvl8pPr lvl="7" algn="l">
              <a:lnSpc>
                <a:spcPct val="100000"/>
              </a:lnSpc>
              <a:spcBef>
                <a:spcPts val="0"/>
              </a:spcBef>
              <a:spcAft>
                <a:spcPts val="0"/>
              </a:spcAft>
              <a:buSzPts val="3200"/>
              <a:buNone/>
              <a:defRPr/>
            </a:lvl8pPr>
            <a:lvl9pPr lvl="8" algn="l">
              <a:lnSpc>
                <a:spcPct val="100000"/>
              </a:lnSpc>
              <a:spcBef>
                <a:spcPts val="0"/>
              </a:spcBef>
              <a:spcAft>
                <a:spcPts val="0"/>
              </a:spcAft>
              <a:buSzPts val="3200"/>
              <a:buNone/>
              <a:defRPr/>
            </a:lvl9pPr>
          </a:lstStyle>
          <a:p>
            <a:endParaRPr/>
          </a:p>
        </p:txBody>
      </p:sp>
      <p:sp>
        <p:nvSpPr>
          <p:cNvPr id="149" name="Google Shape;149;g3185375ad6e_0_779"/>
          <p:cNvSpPr txBox="1">
            <a:spLocks noGrp="1"/>
          </p:cNvSpPr>
          <p:nvPr>
            <p:ph type="body" idx="1"/>
          </p:nvPr>
        </p:nvSpPr>
        <p:spPr>
          <a:xfrm>
            <a:off x="8172933" y="1221271"/>
            <a:ext cx="3434700" cy="5307900"/>
          </a:xfrm>
          <a:prstGeom prst="rect">
            <a:avLst/>
          </a:prstGeom>
          <a:noFill/>
          <a:ln>
            <a:noFill/>
          </a:ln>
        </p:spPr>
        <p:txBody>
          <a:bodyPr spcFirstLastPara="1" wrap="square" lIns="0" tIns="0" rIns="0" bIns="0" anchor="t" anchorCtr="0">
            <a:noAutofit/>
          </a:bodyPr>
          <a:lstStyle>
            <a:lvl1pPr marL="457200" lvl="0" indent="-311150" algn="l">
              <a:lnSpc>
                <a:spcPct val="115000"/>
              </a:lnSpc>
              <a:spcBef>
                <a:spcPts val="0"/>
              </a:spcBef>
              <a:spcAft>
                <a:spcPts val="0"/>
              </a:spcAft>
              <a:buSzPts val="1300"/>
              <a:buChar char="●"/>
              <a:defRPr/>
            </a:lvl1pPr>
            <a:lvl2pPr marL="914400" lvl="1" indent="-311150" algn="l">
              <a:lnSpc>
                <a:spcPct val="115000"/>
              </a:lnSpc>
              <a:spcBef>
                <a:spcPts val="0"/>
              </a:spcBef>
              <a:spcAft>
                <a:spcPts val="0"/>
              </a:spcAft>
              <a:buSzPts val="1300"/>
              <a:buChar char="○"/>
              <a:defRPr/>
            </a:lvl2pPr>
            <a:lvl3pPr marL="1371600" lvl="2" indent="-311150" algn="l">
              <a:lnSpc>
                <a:spcPct val="115000"/>
              </a:lnSpc>
              <a:spcBef>
                <a:spcPts val="0"/>
              </a:spcBef>
              <a:spcAft>
                <a:spcPts val="0"/>
              </a:spcAft>
              <a:buSzPts val="1300"/>
              <a:buChar char="■"/>
              <a:defRPr/>
            </a:lvl3pPr>
            <a:lvl4pPr marL="1828800" lvl="3" indent="-311150" algn="l">
              <a:lnSpc>
                <a:spcPct val="115000"/>
              </a:lnSpc>
              <a:spcBef>
                <a:spcPts val="0"/>
              </a:spcBef>
              <a:spcAft>
                <a:spcPts val="0"/>
              </a:spcAft>
              <a:buSzPts val="1300"/>
              <a:buChar char="●"/>
              <a:defRPr/>
            </a:lvl4pPr>
            <a:lvl5pPr marL="2286000" lvl="4" indent="-311150" algn="l">
              <a:lnSpc>
                <a:spcPct val="115000"/>
              </a:lnSpc>
              <a:spcBef>
                <a:spcPts val="0"/>
              </a:spcBef>
              <a:spcAft>
                <a:spcPts val="0"/>
              </a:spcAft>
              <a:buSzPts val="1300"/>
              <a:buChar char="○"/>
              <a:defRPr/>
            </a:lvl5pPr>
            <a:lvl6pPr marL="2743200" lvl="5" indent="-311150" algn="l">
              <a:lnSpc>
                <a:spcPct val="115000"/>
              </a:lnSpc>
              <a:spcBef>
                <a:spcPts val="0"/>
              </a:spcBef>
              <a:spcAft>
                <a:spcPts val="0"/>
              </a:spcAft>
              <a:buSzPts val="1300"/>
              <a:buChar char="■"/>
              <a:defRPr/>
            </a:lvl6pPr>
            <a:lvl7pPr marL="3200400" lvl="6" indent="-311150" algn="l">
              <a:lnSpc>
                <a:spcPct val="115000"/>
              </a:lnSpc>
              <a:spcBef>
                <a:spcPts val="0"/>
              </a:spcBef>
              <a:spcAft>
                <a:spcPts val="0"/>
              </a:spcAft>
              <a:buSzPts val="1300"/>
              <a:buChar char="●"/>
              <a:defRPr/>
            </a:lvl7pPr>
            <a:lvl8pPr marL="3657600" lvl="7" indent="-311150" algn="l">
              <a:lnSpc>
                <a:spcPct val="115000"/>
              </a:lnSpc>
              <a:spcBef>
                <a:spcPts val="0"/>
              </a:spcBef>
              <a:spcAft>
                <a:spcPts val="0"/>
              </a:spcAft>
              <a:buSzPts val="1300"/>
              <a:buChar char="○"/>
              <a:defRPr/>
            </a:lvl8pPr>
            <a:lvl9pPr marL="4114800" lvl="8" indent="-311150" algn="l">
              <a:lnSpc>
                <a:spcPct val="115000"/>
              </a:lnSpc>
              <a:spcBef>
                <a:spcPts val="0"/>
              </a:spcBef>
              <a:spcAft>
                <a:spcPts val="0"/>
              </a:spcAft>
              <a:buSzPts val="1300"/>
              <a:buChar char="■"/>
              <a:defRPr/>
            </a:lvl9pPr>
          </a:lstStyle>
          <a:p>
            <a:endParaRPr/>
          </a:p>
        </p:txBody>
      </p:sp>
      <p:sp>
        <p:nvSpPr>
          <p:cNvPr id="150" name="Google Shape;150;g3185375ad6e_0_779"/>
          <p:cNvSpPr txBox="1">
            <a:spLocks noGrp="1"/>
          </p:cNvSpPr>
          <p:nvPr>
            <p:ph type="sldNum" idx="12"/>
          </p:nvPr>
        </p:nvSpPr>
        <p:spPr>
          <a:xfrm>
            <a:off x="11296611" y="6217623"/>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51" name="Google Shape;151;g3185375ad6e_0_779"/>
          <p:cNvSpPr txBox="1">
            <a:spLocks noGrp="1"/>
          </p:cNvSpPr>
          <p:nvPr>
            <p:ph type="body" idx="2"/>
          </p:nvPr>
        </p:nvSpPr>
        <p:spPr>
          <a:xfrm>
            <a:off x="584533" y="1221271"/>
            <a:ext cx="7228800" cy="5307900"/>
          </a:xfrm>
          <a:prstGeom prst="rect">
            <a:avLst/>
          </a:prstGeom>
          <a:noFill/>
          <a:ln>
            <a:noFill/>
          </a:ln>
        </p:spPr>
        <p:txBody>
          <a:bodyPr spcFirstLastPara="1" wrap="square" lIns="0" tIns="0" rIns="0" bIns="0" anchor="t" anchorCtr="0">
            <a:noAutofit/>
          </a:bodyPr>
          <a:lstStyle>
            <a:lvl1pPr marL="457200" lvl="0" indent="-311150" algn="l">
              <a:lnSpc>
                <a:spcPct val="115000"/>
              </a:lnSpc>
              <a:spcBef>
                <a:spcPts val="0"/>
              </a:spcBef>
              <a:spcAft>
                <a:spcPts val="0"/>
              </a:spcAft>
              <a:buSzPts val="1300"/>
              <a:buChar char="●"/>
              <a:defRPr/>
            </a:lvl1pPr>
            <a:lvl2pPr marL="914400" lvl="1" indent="-311150" algn="l">
              <a:lnSpc>
                <a:spcPct val="115000"/>
              </a:lnSpc>
              <a:spcBef>
                <a:spcPts val="0"/>
              </a:spcBef>
              <a:spcAft>
                <a:spcPts val="0"/>
              </a:spcAft>
              <a:buSzPts val="1300"/>
              <a:buChar char="○"/>
              <a:defRPr/>
            </a:lvl2pPr>
            <a:lvl3pPr marL="1371600" lvl="2" indent="-311150" algn="l">
              <a:lnSpc>
                <a:spcPct val="115000"/>
              </a:lnSpc>
              <a:spcBef>
                <a:spcPts val="0"/>
              </a:spcBef>
              <a:spcAft>
                <a:spcPts val="0"/>
              </a:spcAft>
              <a:buSzPts val="1300"/>
              <a:buChar char="■"/>
              <a:defRPr/>
            </a:lvl3pPr>
            <a:lvl4pPr marL="1828800" lvl="3" indent="-311150" algn="l">
              <a:lnSpc>
                <a:spcPct val="115000"/>
              </a:lnSpc>
              <a:spcBef>
                <a:spcPts val="0"/>
              </a:spcBef>
              <a:spcAft>
                <a:spcPts val="0"/>
              </a:spcAft>
              <a:buSzPts val="1300"/>
              <a:buChar char="●"/>
              <a:defRPr/>
            </a:lvl4pPr>
            <a:lvl5pPr marL="2286000" lvl="4" indent="-311150" algn="l">
              <a:lnSpc>
                <a:spcPct val="115000"/>
              </a:lnSpc>
              <a:spcBef>
                <a:spcPts val="0"/>
              </a:spcBef>
              <a:spcAft>
                <a:spcPts val="0"/>
              </a:spcAft>
              <a:buSzPts val="1300"/>
              <a:buChar char="○"/>
              <a:defRPr/>
            </a:lvl5pPr>
            <a:lvl6pPr marL="2743200" lvl="5" indent="-311150" algn="l">
              <a:lnSpc>
                <a:spcPct val="115000"/>
              </a:lnSpc>
              <a:spcBef>
                <a:spcPts val="0"/>
              </a:spcBef>
              <a:spcAft>
                <a:spcPts val="0"/>
              </a:spcAft>
              <a:buSzPts val="1300"/>
              <a:buChar char="■"/>
              <a:defRPr/>
            </a:lvl6pPr>
            <a:lvl7pPr marL="3200400" lvl="6" indent="-311150" algn="l">
              <a:lnSpc>
                <a:spcPct val="115000"/>
              </a:lnSpc>
              <a:spcBef>
                <a:spcPts val="0"/>
              </a:spcBef>
              <a:spcAft>
                <a:spcPts val="0"/>
              </a:spcAft>
              <a:buSzPts val="1300"/>
              <a:buChar char="●"/>
              <a:defRPr/>
            </a:lvl7pPr>
            <a:lvl8pPr marL="3657600" lvl="7" indent="-311150" algn="l">
              <a:lnSpc>
                <a:spcPct val="115000"/>
              </a:lnSpc>
              <a:spcBef>
                <a:spcPts val="0"/>
              </a:spcBef>
              <a:spcAft>
                <a:spcPts val="0"/>
              </a:spcAft>
              <a:buSzPts val="1300"/>
              <a:buChar char="○"/>
              <a:defRPr/>
            </a:lvl8pPr>
            <a:lvl9pPr marL="4114800" lvl="8" indent="-311150" algn="l">
              <a:lnSpc>
                <a:spcPct val="115000"/>
              </a:lnSpc>
              <a:spcBef>
                <a:spcPts val="0"/>
              </a:spcBef>
              <a:spcAft>
                <a:spcPts val="0"/>
              </a:spcAft>
              <a:buSzPts val="1300"/>
              <a:buChar char="■"/>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wo columns (1:2)">
  <p:cSld name="TITLE_AND_TWO_COLUMNS_1_4_1">
    <p:spTree>
      <p:nvGrpSpPr>
        <p:cNvPr id="1" name="Shape 152"/>
        <p:cNvGrpSpPr/>
        <p:nvPr/>
      </p:nvGrpSpPr>
      <p:grpSpPr>
        <a:xfrm>
          <a:off x="0" y="0"/>
          <a:ext cx="0" cy="0"/>
          <a:chOff x="0" y="0"/>
          <a:chExt cx="0" cy="0"/>
        </a:xfrm>
      </p:grpSpPr>
      <p:sp>
        <p:nvSpPr>
          <p:cNvPr id="153" name="Google Shape;153;g3185375ad6e_0_784"/>
          <p:cNvSpPr txBox="1">
            <a:spLocks noGrp="1"/>
          </p:cNvSpPr>
          <p:nvPr>
            <p:ph type="title"/>
          </p:nvPr>
        </p:nvSpPr>
        <p:spPr>
          <a:xfrm>
            <a:off x="584533" y="281820"/>
            <a:ext cx="11023200" cy="7323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2900"/>
              <a:buNone/>
              <a:defRPr sz="2900"/>
            </a:lvl1pPr>
            <a:lvl2pPr lvl="1" algn="l">
              <a:lnSpc>
                <a:spcPct val="100000"/>
              </a:lnSpc>
              <a:spcBef>
                <a:spcPts val="0"/>
              </a:spcBef>
              <a:spcAft>
                <a:spcPts val="0"/>
              </a:spcAft>
              <a:buSzPts val="3200"/>
              <a:buNone/>
              <a:defRPr/>
            </a:lvl2pPr>
            <a:lvl3pPr lvl="2" algn="l">
              <a:lnSpc>
                <a:spcPct val="100000"/>
              </a:lnSpc>
              <a:spcBef>
                <a:spcPts val="0"/>
              </a:spcBef>
              <a:spcAft>
                <a:spcPts val="0"/>
              </a:spcAft>
              <a:buSzPts val="3200"/>
              <a:buNone/>
              <a:defRPr/>
            </a:lvl3pPr>
            <a:lvl4pPr lvl="3" algn="l">
              <a:lnSpc>
                <a:spcPct val="100000"/>
              </a:lnSpc>
              <a:spcBef>
                <a:spcPts val="0"/>
              </a:spcBef>
              <a:spcAft>
                <a:spcPts val="0"/>
              </a:spcAft>
              <a:buSzPts val="3200"/>
              <a:buNone/>
              <a:defRPr/>
            </a:lvl4pPr>
            <a:lvl5pPr lvl="4" algn="l">
              <a:lnSpc>
                <a:spcPct val="100000"/>
              </a:lnSpc>
              <a:spcBef>
                <a:spcPts val="0"/>
              </a:spcBef>
              <a:spcAft>
                <a:spcPts val="0"/>
              </a:spcAft>
              <a:buSzPts val="3200"/>
              <a:buNone/>
              <a:defRPr/>
            </a:lvl5pPr>
            <a:lvl6pPr lvl="5" algn="l">
              <a:lnSpc>
                <a:spcPct val="100000"/>
              </a:lnSpc>
              <a:spcBef>
                <a:spcPts val="0"/>
              </a:spcBef>
              <a:spcAft>
                <a:spcPts val="0"/>
              </a:spcAft>
              <a:buSzPts val="3200"/>
              <a:buNone/>
              <a:defRPr/>
            </a:lvl6pPr>
            <a:lvl7pPr lvl="6" algn="l">
              <a:lnSpc>
                <a:spcPct val="100000"/>
              </a:lnSpc>
              <a:spcBef>
                <a:spcPts val="0"/>
              </a:spcBef>
              <a:spcAft>
                <a:spcPts val="0"/>
              </a:spcAft>
              <a:buSzPts val="3200"/>
              <a:buNone/>
              <a:defRPr/>
            </a:lvl7pPr>
            <a:lvl8pPr lvl="7" algn="l">
              <a:lnSpc>
                <a:spcPct val="100000"/>
              </a:lnSpc>
              <a:spcBef>
                <a:spcPts val="0"/>
              </a:spcBef>
              <a:spcAft>
                <a:spcPts val="0"/>
              </a:spcAft>
              <a:buSzPts val="3200"/>
              <a:buNone/>
              <a:defRPr/>
            </a:lvl8pPr>
            <a:lvl9pPr lvl="8" algn="l">
              <a:lnSpc>
                <a:spcPct val="100000"/>
              </a:lnSpc>
              <a:spcBef>
                <a:spcPts val="0"/>
              </a:spcBef>
              <a:spcAft>
                <a:spcPts val="0"/>
              </a:spcAft>
              <a:buSzPts val="3200"/>
              <a:buNone/>
              <a:defRPr/>
            </a:lvl9pPr>
          </a:lstStyle>
          <a:p>
            <a:endParaRPr/>
          </a:p>
        </p:txBody>
      </p:sp>
      <p:sp>
        <p:nvSpPr>
          <p:cNvPr id="154" name="Google Shape;154;g3185375ad6e_0_784"/>
          <p:cNvSpPr txBox="1">
            <a:spLocks noGrp="1"/>
          </p:cNvSpPr>
          <p:nvPr>
            <p:ph type="body" idx="1"/>
          </p:nvPr>
        </p:nvSpPr>
        <p:spPr>
          <a:xfrm>
            <a:off x="584533" y="1221271"/>
            <a:ext cx="3434700" cy="5307900"/>
          </a:xfrm>
          <a:prstGeom prst="rect">
            <a:avLst/>
          </a:prstGeom>
          <a:noFill/>
          <a:ln>
            <a:noFill/>
          </a:ln>
        </p:spPr>
        <p:txBody>
          <a:bodyPr spcFirstLastPara="1" wrap="square" lIns="0" tIns="0" rIns="0" bIns="0" anchor="t" anchorCtr="0">
            <a:noAutofit/>
          </a:bodyPr>
          <a:lstStyle>
            <a:lvl1pPr marL="457200" lvl="0" indent="-311150" algn="l">
              <a:lnSpc>
                <a:spcPct val="115000"/>
              </a:lnSpc>
              <a:spcBef>
                <a:spcPts val="0"/>
              </a:spcBef>
              <a:spcAft>
                <a:spcPts val="0"/>
              </a:spcAft>
              <a:buSzPts val="1300"/>
              <a:buChar char="●"/>
              <a:defRPr/>
            </a:lvl1pPr>
            <a:lvl2pPr marL="914400" lvl="1" indent="-311150" algn="l">
              <a:lnSpc>
                <a:spcPct val="115000"/>
              </a:lnSpc>
              <a:spcBef>
                <a:spcPts val="0"/>
              </a:spcBef>
              <a:spcAft>
                <a:spcPts val="0"/>
              </a:spcAft>
              <a:buSzPts val="1300"/>
              <a:buChar char="○"/>
              <a:defRPr/>
            </a:lvl2pPr>
            <a:lvl3pPr marL="1371600" lvl="2" indent="-311150" algn="l">
              <a:lnSpc>
                <a:spcPct val="115000"/>
              </a:lnSpc>
              <a:spcBef>
                <a:spcPts val="0"/>
              </a:spcBef>
              <a:spcAft>
                <a:spcPts val="0"/>
              </a:spcAft>
              <a:buSzPts val="1300"/>
              <a:buChar char="■"/>
              <a:defRPr/>
            </a:lvl3pPr>
            <a:lvl4pPr marL="1828800" lvl="3" indent="-311150" algn="l">
              <a:lnSpc>
                <a:spcPct val="115000"/>
              </a:lnSpc>
              <a:spcBef>
                <a:spcPts val="0"/>
              </a:spcBef>
              <a:spcAft>
                <a:spcPts val="0"/>
              </a:spcAft>
              <a:buSzPts val="1300"/>
              <a:buChar char="●"/>
              <a:defRPr/>
            </a:lvl4pPr>
            <a:lvl5pPr marL="2286000" lvl="4" indent="-311150" algn="l">
              <a:lnSpc>
                <a:spcPct val="115000"/>
              </a:lnSpc>
              <a:spcBef>
                <a:spcPts val="0"/>
              </a:spcBef>
              <a:spcAft>
                <a:spcPts val="0"/>
              </a:spcAft>
              <a:buSzPts val="1300"/>
              <a:buChar char="○"/>
              <a:defRPr/>
            </a:lvl5pPr>
            <a:lvl6pPr marL="2743200" lvl="5" indent="-311150" algn="l">
              <a:lnSpc>
                <a:spcPct val="115000"/>
              </a:lnSpc>
              <a:spcBef>
                <a:spcPts val="0"/>
              </a:spcBef>
              <a:spcAft>
                <a:spcPts val="0"/>
              </a:spcAft>
              <a:buSzPts val="1300"/>
              <a:buChar char="■"/>
              <a:defRPr/>
            </a:lvl6pPr>
            <a:lvl7pPr marL="3200400" lvl="6" indent="-311150" algn="l">
              <a:lnSpc>
                <a:spcPct val="115000"/>
              </a:lnSpc>
              <a:spcBef>
                <a:spcPts val="0"/>
              </a:spcBef>
              <a:spcAft>
                <a:spcPts val="0"/>
              </a:spcAft>
              <a:buSzPts val="1300"/>
              <a:buChar char="●"/>
              <a:defRPr/>
            </a:lvl7pPr>
            <a:lvl8pPr marL="3657600" lvl="7" indent="-311150" algn="l">
              <a:lnSpc>
                <a:spcPct val="115000"/>
              </a:lnSpc>
              <a:spcBef>
                <a:spcPts val="0"/>
              </a:spcBef>
              <a:spcAft>
                <a:spcPts val="0"/>
              </a:spcAft>
              <a:buSzPts val="1300"/>
              <a:buChar char="○"/>
              <a:defRPr/>
            </a:lvl8pPr>
            <a:lvl9pPr marL="4114800" lvl="8" indent="-311150" algn="l">
              <a:lnSpc>
                <a:spcPct val="115000"/>
              </a:lnSpc>
              <a:spcBef>
                <a:spcPts val="0"/>
              </a:spcBef>
              <a:spcAft>
                <a:spcPts val="0"/>
              </a:spcAft>
              <a:buSzPts val="1300"/>
              <a:buChar char="■"/>
              <a:defRPr/>
            </a:lvl9pPr>
          </a:lstStyle>
          <a:p>
            <a:endParaRPr/>
          </a:p>
        </p:txBody>
      </p:sp>
      <p:sp>
        <p:nvSpPr>
          <p:cNvPr id="155" name="Google Shape;155;g3185375ad6e_0_784"/>
          <p:cNvSpPr txBox="1">
            <a:spLocks noGrp="1"/>
          </p:cNvSpPr>
          <p:nvPr>
            <p:ph type="sldNum" idx="12"/>
          </p:nvPr>
        </p:nvSpPr>
        <p:spPr>
          <a:xfrm>
            <a:off x="11296611" y="6217623"/>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56" name="Google Shape;156;g3185375ad6e_0_784"/>
          <p:cNvSpPr txBox="1">
            <a:spLocks noGrp="1"/>
          </p:cNvSpPr>
          <p:nvPr>
            <p:ph type="body" idx="2"/>
          </p:nvPr>
        </p:nvSpPr>
        <p:spPr>
          <a:xfrm>
            <a:off x="4378733" y="1221271"/>
            <a:ext cx="7229100" cy="5307900"/>
          </a:xfrm>
          <a:prstGeom prst="rect">
            <a:avLst/>
          </a:prstGeom>
          <a:noFill/>
          <a:ln>
            <a:noFill/>
          </a:ln>
        </p:spPr>
        <p:txBody>
          <a:bodyPr spcFirstLastPara="1" wrap="square" lIns="0" tIns="0" rIns="0" bIns="0" anchor="t" anchorCtr="0">
            <a:noAutofit/>
          </a:bodyPr>
          <a:lstStyle>
            <a:lvl1pPr marL="457200" lvl="0" indent="-311150" algn="l">
              <a:lnSpc>
                <a:spcPct val="115000"/>
              </a:lnSpc>
              <a:spcBef>
                <a:spcPts val="0"/>
              </a:spcBef>
              <a:spcAft>
                <a:spcPts val="0"/>
              </a:spcAft>
              <a:buSzPts val="1300"/>
              <a:buChar char="●"/>
              <a:defRPr/>
            </a:lvl1pPr>
            <a:lvl2pPr marL="914400" lvl="1" indent="-311150" algn="l">
              <a:lnSpc>
                <a:spcPct val="115000"/>
              </a:lnSpc>
              <a:spcBef>
                <a:spcPts val="0"/>
              </a:spcBef>
              <a:spcAft>
                <a:spcPts val="0"/>
              </a:spcAft>
              <a:buSzPts val="1300"/>
              <a:buChar char="○"/>
              <a:defRPr/>
            </a:lvl2pPr>
            <a:lvl3pPr marL="1371600" lvl="2" indent="-311150" algn="l">
              <a:lnSpc>
                <a:spcPct val="115000"/>
              </a:lnSpc>
              <a:spcBef>
                <a:spcPts val="0"/>
              </a:spcBef>
              <a:spcAft>
                <a:spcPts val="0"/>
              </a:spcAft>
              <a:buSzPts val="1300"/>
              <a:buChar char="■"/>
              <a:defRPr/>
            </a:lvl3pPr>
            <a:lvl4pPr marL="1828800" lvl="3" indent="-311150" algn="l">
              <a:lnSpc>
                <a:spcPct val="115000"/>
              </a:lnSpc>
              <a:spcBef>
                <a:spcPts val="0"/>
              </a:spcBef>
              <a:spcAft>
                <a:spcPts val="0"/>
              </a:spcAft>
              <a:buSzPts val="1300"/>
              <a:buChar char="●"/>
              <a:defRPr/>
            </a:lvl4pPr>
            <a:lvl5pPr marL="2286000" lvl="4" indent="-311150" algn="l">
              <a:lnSpc>
                <a:spcPct val="115000"/>
              </a:lnSpc>
              <a:spcBef>
                <a:spcPts val="0"/>
              </a:spcBef>
              <a:spcAft>
                <a:spcPts val="0"/>
              </a:spcAft>
              <a:buSzPts val="1300"/>
              <a:buChar char="○"/>
              <a:defRPr/>
            </a:lvl5pPr>
            <a:lvl6pPr marL="2743200" lvl="5" indent="-311150" algn="l">
              <a:lnSpc>
                <a:spcPct val="115000"/>
              </a:lnSpc>
              <a:spcBef>
                <a:spcPts val="0"/>
              </a:spcBef>
              <a:spcAft>
                <a:spcPts val="0"/>
              </a:spcAft>
              <a:buSzPts val="1300"/>
              <a:buChar char="■"/>
              <a:defRPr/>
            </a:lvl6pPr>
            <a:lvl7pPr marL="3200400" lvl="6" indent="-311150" algn="l">
              <a:lnSpc>
                <a:spcPct val="115000"/>
              </a:lnSpc>
              <a:spcBef>
                <a:spcPts val="0"/>
              </a:spcBef>
              <a:spcAft>
                <a:spcPts val="0"/>
              </a:spcAft>
              <a:buSzPts val="1300"/>
              <a:buChar char="●"/>
              <a:defRPr/>
            </a:lvl7pPr>
            <a:lvl8pPr marL="3657600" lvl="7" indent="-311150" algn="l">
              <a:lnSpc>
                <a:spcPct val="115000"/>
              </a:lnSpc>
              <a:spcBef>
                <a:spcPts val="0"/>
              </a:spcBef>
              <a:spcAft>
                <a:spcPts val="0"/>
              </a:spcAft>
              <a:buSzPts val="1300"/>
              <a:buChar char="○"/>
              <a:defRPr/>
            </a:lvl8pPr>
            <a:lvl9pPr marL="4114800" lvl="8" indent="-311150" algn="l">
              <a:lnSpc>
                <a:spcPct val="115000"/>
              </a:lnSpc>
              <a:spcBef>
                <a:spcPts val="0"/>
              </a:spcBef>
              <a:spcAft>
                <a:spcPts val="0"/>
              </a:spcAft>
              <a:buSzPts val="1300"/>
              <a:buChar char="■"/>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two columns (5:1)">
  <p:cSld name="TITLE_AND_TWO_COLUMNS_1_1_3_1_1_1_1_1_1">
    <p:spTree>
      <p:nvGrpSpPr>
        <p:cNvPr id="1" name="Shape 157"/>
        <p:cNvGrpSpPr/>
        <p:nvPr/>
      </p:nvGrpSpPr>
      <p:grpSpPr>
        <a:xfrm>
          <a:off x="0" y="0"/>
          <a:ext cx="0" cy="0"/>
          <a:chOff x="0" y="0"/>
          <a:chExt cx="0" cy="0"/>
        </a:xfrm>
      </p:grpSpPr>
      <p:sp>
        <p:nvSpPr>
          <p:cNvPr id="158" name="Google Shape;158;g3185375ad6e_0_789"/>
          <p:cNvSpPr txBox="1">
            <a:spLocks noGrp="1"/>
          </p:cNvSpPr>
          <p:nvPr>
            <p:ph type="title"/>
          </p:nvPr>
        </p:nvSpPr>
        <p:spPr>
          <a:xfrm>
            <a:off x="584533" y="281820"/>
            <a:ext cx="11023200" cy="7323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2900"/>
              <a:buNone/>
              <a:defRPr sz="2900"/>
            </a:lvl1pPr>
            <a:lvl2pPr lvl="1" algn="l">
              <a:lnSpc>
                <a:spcPct val="100000"/>
              </a:lnSpc>
              <a:spcBef>
                <a:spcPts val="0"/>
              </a:spcBef>
              <a:spcAft>
                <a:spcPts val="0"/>
              </a:spcAft>
              <a:buSzPts val="2900"/>
              <a:buNone/>
              <a:defRPr sz="2900"/>
            </a:lvl2pPr>
            <a:lvl3pPr lvl="2" algn="l">
              <a:lnSpc>
                <a:spcPct val="100000"/>
              </a:lnSpc>
              <a:spcBef>
                <a:spcPts val="0"/>
              </a:spcBef>
              <a:spcAft>
                <a:spcPts val="0"/>
              </a:spcAft>
              <a:buSzPts val="2900"/>
              <a:buNone/>
              <a:defRPr sz="2900"/>
            </a:lvl3pPr>
            <a:lvl4pPr lvl="3" algn="l">
              <a:lnSpc>
                <a:spcPct val="100000"/>
              </a:lnSpc>
              <a:spcBef>
                <a:spcPts val="0"/>
              </a:spcBef>
              <a:spcAft>
                <a:spcPts val="0"/>
              </a:spcAft>
              <a:buSzPts val="2900"/>
              <a:buNone/>
              <a:defRPr sz="2900"/>
            </a:lvl4pPr>
            <a:lvl5pPr lvl="4" algn="l">
              <a:lnSpc>
                <a:spcPct val="100000"/>
              </a:lnSpc>
              <a:spcBef>
                <a:spcPts val="0"/>
              </a:spcBef>
              <a:spcAft>
                <a:spcPts val="0"/>
              </a:spcAft>
              <a:buSzPts val="2900"/>
              <a:buNone/>
              <a:defRPr sz="2900"/>
            </a:lvl5pPr>
            <a:lvl6pPr lvl="5" algn="l">
              <a:lnSpc>
                <a:spcPct val="100000"/>
              </a:lnSpc>
              <a:spcBef>
                <a:spcPts val="0"/>
              </a:spcBef>
              <a:spcAft>
                <a:spcPts val="0"/>
              </a:spcAft>
              <a:buSzPts val="2900"/>
              <a:buNone/>
              <a:defRPr sz="2900"/>
            </a:lvl6pPr>
            <a:lvl7pPr lvl="6" algn="l">
              <a:lnSpc>
                <a:spcPct val="100000"/>
              </a:lnSpc>
              <a:spcBef>
                <a:spcPts val="0"/>
              </a:spcBef>
              <a:spcAft>
                <a:spcPts val="0"/>
              </a:spcAft>
              <a:buSzPts val="2900"/>
              <a:buNone/>
              <a:defRPr sz="2900"/>
            </a:lvl7pPr>
            <a:lvl8pPr lvl="7" algn="l">
              <a:lnSpc>
                <a:spcPct val="100000"/>
              </a:lnSpc>
              <a:spcBef>
                <a:spcPts val="0"/>
              </a:spcBef>
              <a:spcAft>
                <a:spcPts val="0"/>
              </a:spcAft>
              <a:buSzPts val="2900"/>
              <a:buNone/>
              <a:defRPr sz="2900"/>
            </a:lvl8pPr>
            <a:lvl9pPr lvl="8" algn="l">
              <a:lnSpc>
                <a:spcPct val="100000"/>
              </a:lnSpc>
              <a:spcBef>
                <a:spcPts val="0"/>
              </a:spcBef>
              <a:spcAft>
                <a:spcPts val="0"/>
              </a:spcAft>
              <a:buSzPts val="2900"/>
              <a:buNone/>
              <a:defRPr sz="2900"/>
            </a:lvl9pPr>
          </a:lstStyle>
          <a:p>
            <a:endParaRPr/>
          </a:p>
        </p:txBody>
      </p:sp>
      <p:sp>
        <p:nvSpPr>
          <p:cNvPr id="159" name="Google Shape;159;g3185375ad6e_0_789"/>
          <p:cNvSpPr txBox="1">
            <a:spLocks noGrp="1"/>
          </p:cNvSpPr>
          <p:nvPr>
            <p:ph type="sldNum" idx="12"/>
          </p:nvPr>
        </p:nvSpPr>
        <p:spPr>
          <a:xfrm>
            <a:off x="11296611" y="6217623"/>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60" name="Google Shape;160;g3185375ad6e_0_789"/>
          <p:cNvSpPr txBox="1">
            <a:spLocks noGrp="1"/>
          </p:cNvSpPr>
          <p:nvPr>
            <p:ph type="body" idx="1"/>
          </p:nvPr>
        </p:nvSpPr>
        <p:spPr>
          <a:xfrm>
            <a:off x="10060700" y="1221271"/>
            <a:ext cx="1547100" cy="5307900"/>
          </a:xfrm>
          <a:prstGeom prst="rect">
            <a:avLst/>
          </a:prstGeom>
          <a:noFill/>
          <a:ln>
            <a:noFill/>
          </a:ln>
        </p:spPr>
        <p:txBody>
          <a:bodyPr spcFirstLastPara="1" wrap="square" lIns="0" tIns="0" rIns="0" bIns="0" anchor="t" anchorCtr="0">
            <a:noAutofit/>
          </a:bodyPr>
          <a:lstStyle>
            <a:lvl1pPr marL="457200" lvl="0" indent="-311150" algn="l">
              <a:lnSpc>
                <a:spcPct val="115000"/>
              </a:lnSpc>
              <a:spcBef>
                <a:spcPts val="0"/>
              </a:spcBef>
              <a:spcAft>
                <a:spcPts val="0"/>
              </a:spcAft>
              <a:buSzPts val="1300"/>
              <a:buChar char="●"/>
              <a:defRPr/>
            </a:lvl1pPr>
            <a:lvl2pPr marL="914400" lvl="1" indent="-311150" algn="l">
              <a:lnSpc>
                <a:spcPct val="115000"/>
              </a:lnSpc>
              <a:spcBef>
                <a:spcPts val="0"/>
              </a:spcBef>
              <a:spcAft>
                <a:spcPts val="0"/>
              </a:spcAft>
              <a:buSzPts val="1300"/>
              <a:buChar char="○"/>
              <a:defRPr/>
            </a:lvl2pPr>
            <a:lvl3pPr marL="1371600" lvl="2" indent="-311150" algn="l">
              <a:lnSpc>
                <a:spcPct val="115000"/>
              </a:lnSpc>
              <a:spcBef>
                <a:spcPts val="0"/>
              </a:spcBef>
              <a:spcAft>
                <a:spcPts val="0"/>
              </a:spcAft>
              <a:buSzPts val="1300"/>
              <a:buChar char="■"/>
              <a:defRPr/>
            </a:lvl3pPr>
            <a:lvl4pPr marL="1828800" lvl="3" indent="-311150" algn="l">
              <a:lnSpc>
                <a:spcPct val="115000"/>
              </a:lnSpc>
              <a:spcBef>
                <a:spcPts val="0"/>
              </a:spcBef>
              <a:spcAft>
                <a:spcPts val="0"/>
              </a:spcAft>
              <a:buSzPts val="1300"/>
              <a:buChar char="●"/>
              <a:defRPr/>
            </a:lvl4pPr>
            <a:lvl5pPr marL="2286000" lvl="4" indent="-311150" algn="l">
              <a:lnSpc>
                <a:spcPct val="115000"/>
              </a:lnSpc>
              <a:spcBef>
                <a:spcPts val="0"/>
              </a:spcBef>
              <a:spcAft>
                <a:spcPts val="0"/>
              </a:spcAft>
              <a:buSzPts val="1300"/>
              <a:buChar char="○"/>
              <a:defRPr/>
            </a:lvl5pPr>
            <a:lvl6pPr marL="2743200" lvl="5" indent="-311150" algn="l">
              <a:lnSpc>
                <a:spcPct val="115000"/>
              </a:lnSpc>
              <a:spcBef>
                <a:spcPts val="0"/>
              </a:spcBef>
              <a:spcAft>
                <a:spcPts val="0"/>
              </a:spcAft>
              <a:buSzPts val="1300"/>
              <a:buChar char="■"/>
              <a:defRPr/>
            </a:lvl6pPr>
            <a:lvl7pPr marL="3200400" lvl="6" indent="-311150" algn="l">
              <a:lnSpc>
                <a:spcPct val="115000"/>
              </a:lnSpc>
              <a:spcBef>
                <a:spcPts val="0"/>
              </a:spcBef>
              <a:spcAft>
                <a:spcPts val="0"/>
              </a:spcAft>
              <a:buSzPts val="1300"/>
              <a:buChar char="●"/>
              <a:defRPr/>
            </a:lvl7pPr>
            <a:lvl8pPr marL="3657600" lvl="7" indent="-311150" algn="l">
              <a:lnSpc>
                <a:spcPct val="115000"/>
              </a:lnSpc>
              <a:spcBef>
                <a:spcPts val="0"/>
              </a:spcBef>
              <a:spcAft>
                <a:spcPts val="0"/>
              </a:spcAft>
              <a:buSzPts val="1300"/>
              <a:buChar char="○"/>
              <a:defRPr/>
            </a:lvl8pPr>
            <a:lvl9pPr marL="4114800" lvl="8" indent="-311150" algn="l">
              <a:lnSpc>
                <a:spcPct val="115000"/>
              </a:lnSpc>
              <a:spcBef>
                <a:spcPts val="0"/>
              </a:spcBef>
              <a:spcAft>
                <a:spcPts val="0"/>
              </a:spcAft>
              <a:buSzPts val="1300"/>
              <a:buChar char="■"/>
              <a:defRPr/>
            </a:lvl9pPr>
          </a:lstStyle>
          <a:p>
            <a:endParaRPr/>
          </a:p>
        </p:txBody>
      </p:sp>
      <p:sp>
        <p:nvSpPr>
          <p:cNvPr id="161" name="Google Shape;161;g3185375ad6e_0_789"/>
          <p:cNvSpPr txBox="1">
            <a:spLocks noGrp="1"/>
          </p:cNvSpPr>
          <p:nvPr>
            <p:ph type="body" idx="2"/>
          </p:nvPr>
        </p:nvSpPr>
        <p:spPr>
          <a:xfrm>
            <a:off x="584533" y="1221271"/>
            <a:ext cx="9129300" cy="5307900"/>
          </a:xfrm>
          <a:prstGeom prst="rect">
            <a:avLst/>
          </a:prstGeom>
          <a:noFill/>
          <a:ln>
            <a:noFill/>
          </a:ln>
        </p:spPr>
        <p:txBody>
          <a:bodyPr spcFirstLastPara="1" wrap="square" lIns="0" tIns="0" rIns="0" bIns="0" anchor="t" anchorCtr="0">
            <a:noAutofit/>
          </a:bodyPr>
          <a:lstStyle>
            <a:lvl1pPr marL="457200" lvl="0" indent="-311150" algn="l">
              <a:lnSpc>
                <a:spcPct val="115000"/>
              </a:lnSpc>
              <a:spcBef>
                <a:spcPts val="0"/>
              </a:spcBef>
              <a:spcAft>
                <a:spcPts val="0"/>
              </a:spcAft>
              <a:buSzPts val="1300"/>
              <a:buChar char="●"/>
              <a:defRPr/>
            </a:lvl1pPr>
            <a:lvl2pPr marL="914400" lvl="1" indent="-311150" algn="l">
              <a:lnSpc>
                <a:spcPct val="115000"/>
              </a:lnSpc>
              <a:spcBef>
                <a:spcPts val="0"/>
              </a:spcBef>
              <a:spcAft>
                <a:spcPts val="0"/>
              </a:spcAft>
              <a:buSzPts val="1300"/>
              <a:buChar char="○"/>
              <a:defRPr/>
            </a:lvl2pPr>
            <a:lvl3pPr marL="1371600" lvl="2" indent="-311150" algn="l">
              <a:lnSpc>
                <a:spcPct val="115000"/>
              </a:lnSpc>
              <a:spcBef>
                <a:spcPts val="0"/>
              </a:spcBef>
              <a:spcAft>
                <a:spcPts val="0"/>
              </a:spcAft>
              <a:buSzPts val="1300"/>
              <a:buChar char="■"/>
              <a:defRPr/>
            </a:lvl3pPr>
            <a:lvl4pPr marL="1828800" lvl="3" indent="-311150" algn="l">
              <a:lnSpc>
                <a:spcPct val="115000"/>
              </a:lnSpc>
              <a:spcBef>
                <a:spcPts val="0"/>
              </a:spcBef>
              <a:spcAft>
                <a:spcPts val="0"/>
              </a:spcAft>
              <a:buSzPts val="1300"/>
              <a:buChar char="●"/>
              <a:defRPr/>
            </a:lvl4pPr>
            <a:lvl5pPr marL="2286000" lvl="4" indent="-311150" algn="l">
              <a:lnSpc>
                <a:spcPct val="115000"/>
              </a:lnSpc>
              <a:spcBef>
                <a:spcPts val="0"/>
              </a:spcBef>
              <a:spcAft>
                <a:spcPts val="0"/>
              </a:spcAft>
              <a:buSzPts val="1300"/>
              <a:buChar char="○"/>
              <a:defRPr/>
            </a:lvl5pPr>
            <a:lvl6pPr marL="2743200" lvl="5" indent="-311150" algn="l">
              <a:lnSpc>
                <a:spcPct val="115000"/>
              </a:lnSpc>
              <a:spcBef>
                <a:spcPts val="0"/>
              </a:spcBef>
              <a:spcAft>
                <a:spcPts val="0"/>
              </a:spcAft>
              <a:buSzPts val="1300"/>
              <a:buChar char="■"/>
              <a:defRPr/>
            </a:lvl6pPr>
            <a:lvl7pPr marL="3200400" lvl="6" indent="-311150" algn="l">
              <a:lnSpc>
                <a:spcPct val="115000"/>
              </a:lnSpc>
              <a:spcBef>
                <a:spcPts val="0"/>
              </a:spcBef>
              <a:spcAft>
                <a:spcPts val="0"/>
              </a:spcAft>
              <a:buSzPts val="1300"/>
              <a:buChar char="●"/>
              <a:defRPr/>
            </a:lvl7pPr>
            <a:lvl8pPr marL="3657600" lvl="7" indent="-311150" algn="l">
              <a:lnSpc>
                <a:spcPct val="115000"/>
              </a:lnSpc>
              <a:spcBef>
                <a:spcPts val="0"/>
              </a:spcBef>
              <a:spcAft>
                <a:spcPts val="0"/>
              </a:spcAft>
              <a:buSzPts val="1300"/>
              <a:buChar char="○"/>
              <a:defRPr/>
            </a:lvl8pPr>
            <a:lvl9pPr marL="4114800" lvl="8" indent="-311150" algn="l">
              <a:lnSpc>
                <a:spcPct val="115000"/>
              </a:lnSpc>
              <a:spcBef>
                <a:spcPts val="0"/>
              </a:spcBef>
              <a:spcAft>
                <a:spcPts val="0"/>
              </a:spcAft>
              <a:buSzPts val="1300"/>
              <a:buChar char="■"/>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wo columns (1:5)">
  <p:cSld name="TITLE_AND_TWO_COLUMNS_1_1_3_1_1_1_1_1_1_1">
    <p:spTree>
      <p:nvGrpSpPr>
        <p:cNvPr id="1" name="Shape 162"/>
        <p:cNvGrpSpPr/>
        <p:nvPr/>
      </p:nvGrpSpPr>
      <p:grpSpPr>
        <a:xfrm>
          <a:off x="0" y="0"/>
          <a:ext cx="0" cy="0"/>
          <a:chOff x="0" y="0"/>
          <a:chExt cx="0" cy="0"/>
        </a:xfrm>
      </p:grpSpPr>
      <p:sp>
        <p:nvSpPr>
          <p:cNvPr id="163" name="Google Shape;163;g3185375ad6e_0_794"/>
          <p:cNvSpPr txBox="1">
            <a:spLocks noGrp="1"/>
          </p:cNvSpPr>
          <p:nvPr>
            <p:ph type="title"/>
          </p:nvPr>
        </p:nvSpPr>
        <p:spPr>
          <a:xfrm>
            <a:off x="584533" y="281820"/>
            <a:ext cx="11023200" cy="7323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2900"/>
              <a:buNone/>
              <a:defRPr sz="2900"/>
            </a:lvl1pPr>
            <a:lvl2pPr lvl="1" algn="l">
              <a:lnSpc>
                <a:spcPct val="100000"/>
              </a:lnSpc>
              <a:spcBef>
                <a:spcPts val="0"/>
              </a:spcBef>
              <a:spcAft>
                <a:spcPts val="0"/>
              </a:spcAft>
              <a:buSzPts val="2900"/>
              <a:buNone/>
              <a:defRPr sz="2900"/>
            </a:lvl2pPr>
            <a:lvl3pPr lvl="2" algn="l">
              <a:lnSpc>
                <a:spcPct val="100000"/>
              </a:lnSpc>
              <a:spcBef>
                <a:spcPts val="0"/>
              </a:spcBef>
              <a:spcAft>
                <a:spcPts val="0"/>
              </a:spcAft>
              <a:buSzPts val="2900"/>
              <a:buNone/>
              <a:defRPr sz="2900"/>
            </a:lvl3pPr>
            <a:lvl4pPr lvl="3" algn="l">
              <a:lnSpc>
                <a:spcPct val="100000"/>
              </a:lnSpc>
              <a:spcBef>
                <a:spcPts val="0"/>
              </a:spcBef>
              <a:spcAft>
                <a:spcPts val="0"/>
              </a:spcAft>
              <a:buSzPts val="2900"/>
              <a:buNone/>
              <a:defRPr sz="2900"/>
            </a:lvl4pPr>
            <a:lvl5pPr lvl="4" algn="l">
              <a:lnSpc>
                <a:spcPct val="100000"/>
              </a:lnSpc>
              <a:spcBef>
                <a:spcPts val="0"/>
              </a:spcBef>
              <a:spcAft>
                <a:spcPts val="0"/>
              </a:spcAft>
              <a:buSzPts val="2900"/>
              <a:buNone/>
              <a:defRPr sz="2900"/>
            </a:lvl5pPr>
            <a:lvl6pPr lvl="5" algn="l">
              <a:lnSpc>
                <a:spcPct val="100000"/>
              </a:lnSpc>
              <a:spcBef>
                <a:spcPts val="0"/>
              </a:spcBef>
              <a:spcAft>
                <a:spcPts val="0"/>
              </a:spcAft>
              <a:buSzPts val="2900"/>
              <a:buNone/>
              <a:defRPr sz="2900"/>
            </a:lvl6pPr>
            <a:lvl7pPr lvl="6" algn="l">
              <a:lnSpc>
                <a:spcPct val="100000"/>
              </a:lnSpc>
              <a:spcBef>
                <a:spcPts val="0"/>
              </a:spcBef>
              <a:spcAft>
                <a:spcPts val="0"/>
              </a:spcAft>
              <a:buSzPts val="2900"/>
              <a:buNone/>
              <a:defRPr sz="2900"/>
            </a:lvl7pPr>
            <a:lvl8pPr lvl="7" algn="l">
              <a:lnSpc>
                <a:spcPct val="100000"/>
              </a:lnSpc>
              <a:spcBef>
                <a:spcPts val="0"/>
              </a:spcBef>
              <a:spcAft>
                <a:spcPts val="0"/>
              </a:spcAft>
              <a:buSzPts val="2900"/>
              <a:buNone/>
              <a:defRPr sz="2900"/>
            </a:lvl8pPr>
            <a:lvl9pPr lvl="8" algn="l">
              <a:lnSpc>
                <a:spcPct val="100000"/>
              </a:lnSpc>
              <a:spcBef>
                <a:spcPts val="0"/>
              </a:spcBef>
              <a:spcAft>
                <a:spcPts val="0"/>
              </a:spcAft>
              <a:buSzPts val="2900"/>
              <a:buNone/>
              <a:defRPr sz="2900"/>
            </a:lvl9pPr>
          </a:lstStyle>
          <a:p>
            <a:endParaRPr/>
          </a:p>
        </p:txBody>
      </p:sp>
      <p:sp>
        <p:nvSpPr>
          <p:cNvPr id="164" name="Google Shape;164;g3185375ad6e_0_794"/>
          <p:cNvSpPr txBox="1">
            <a:spLocks noGrp="1"/>
          </p:cNvSpPr>
          <p:nvPr>
            <p:ph type="sldNum" idx="12"/>
          </p:nvPr>
        </p:nvSpPr>
        <p:spPr>
          <a:xfrm>
            <a:off x="11296611" y="6217623"/>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65" name="Google Shape;165;g3185375ad6e_0_794"/>
          <p:cNvSpPr txBox="1">
            <a:spLocks noGrp="1"/>
          </p:cNvSpPr>
          <p:nvPr>
            <p:ph type="body" idx="1"/>
          </p:nvPr>
        </p:nvSpPr>
        <p:spPr>
          <a:xfrm>
            <a:off x="2481633" y="1221271"/>
            <a:ext cx="9126300" cy="5307900"/>
          </a:xfrm>
          <a:prstGeom prst="rect">
            <a:avLst/>
          </a:prstGeom>
          <a:noFill/>
          <a:ln>
            <a:noFill/>
          </a:ln>
        </p:spPr>
        <p:txBody>
          <a:bodyPr spcFirstLastPara="1" wrap="square" lIns="0" tIns="0" rIns="0" bIns="0" anchor="t" anchorCtr="0">
            <a:noAutofit/>
          </a:bodyPr>
          <a:lstStyle>
            <a:lvl1pPr marL="457200" lvl="0" indent="-311150" algn="l">
              <a:lnSpc>
                <a:spcPct val="115000"/>
              </a:lnSpc>
              <a:spcBef>
                <a:spcPts val="0"/>
              </a:spcBef>
              <a:spcAft>
                <a:spcPts val="0"/>
              </a:spcAft>
              <a:buSzPts val="1300"/>
              <a:buChar char="●"/>
              <a:defRPr/>
            </a:lvl1pPr>
            <a:lvl2pPr marL="914400" lvl="1" indent="-311150" algn="l">
              <a:lnSpc>
                <a:spcPct val="115000"/>
              </a:lnSpc>
              <a:spcBef>
                <a:spcPts val="0"/>
              </a:spcBef>
              <a:spcAft>
                <a:spcPts val="0"/>
              </a:spcAft>
              <a:buSzPts val="1300"/>
              <a:buChar char="○"/>
              <a:defRPr/>
            </a:lvl2pPr>
            <a:lvl3pPr marL="1371600" lvl="2" indent="-311150" algn="l">
              <a:lnSpc>
                <a:spcPct val="115000"/>
              </a:lnSpc>
              <a:spcBef>
                <a:spcPts val="0"/>
              </a:spcBef>
              <a:spcAft>
                <a:spcPts val="0"/>
              </a:spcAft>
              <a:buSzPts val="1300"/>
              <a:buChar char="■"/>
              <a:defRPr/>
            </a:lvl3pPr>
            <a:lvl4pPr marL="1828800" lvl="3" indent="-311150" algn="l">
              <a:lnSpc>
                <a:spcPct val="115000"/>
              </a:lnSpc>
              <a:spcBef>
                <a:spcPts val="0"/>
              </a:spcBef>
              <a:spcAft>
                <a:spcPts val="0"/>
              </a:spcAft>
              <a:buSzPts val="1300"/>
              <a:buChar char="●"/>
              <a:defRPr/>
            </a:lvl4pPr>
            <a:lvl5pPr marL="2286000" lvl="4" indent="-311150" algn="l">
              <a:lnSpc>
                <a:spcPct val="115000"/>
              </a:lnSpc>
              <a:spcBef>
                <a:spcPts val="0"/>
              </a:spcBef>
              <a:spcAft>
                <a:spcPts val="0"/>
              </a:spcAft>
              <a:buSzPts val="1300"/>
              <a:buChar char="○"/>
              <a:defRPr/>
            </a:lvl5pPr>
            <a:lvl6pPr marL="2743200" lvl="5" indent="-311150" algn="l">
              <a:lnSpc>
                <a:spcPct val="115000"/>
              </a:lnSpc>
              <a:spcBef>
                <a:spcPts val="0"/>
              </a:spcBef>
              <a:spcAft>
                <a:spcPts val="0"/>
              </a:spcAft>
              <a:buSzPts val="1300"/>
              <a:buChar char="■"/>
              <a:defRPr/>
            </a:lvl6pPr>
            <a:lvl7pPr marL="3200400" lvl="6" indent="-311150" algn="l">
              <a:lnSpc>
                <a:spcPct val="115000"/>
              </a:lnSpc>
              <a:spcBef>
                <a:spcPts val="0"/>
              </a:spcBef>
              <a:spcAft>
                <a:spcPts val="0"/>
              </a:spcAft>
              <a:buSzPts val="1300"/>
              <a:buChar char="●"/>
              <a:defRPr/>
            </a:lvl7pPr>
            <a:lvl8pPr marL="3657600" lvl="7" indent="-311150" algn="l">
              <a:lnSpc>
                <a:spcPct val="115000"/>
              </a:lnSpc>
              <a:spcBef>
                <a:spcPts val="0"/>
              </a:spcBef>
              <a:spcAft>
                <a:spcPts val="0"/>
              </a:spcAft>
              <a:buSzPts val="1300"/>
              <a:buChar char="○"/>
              <a:defRPr/>
            </a:lvl8pPr>
            <a:lvl9pPr marL="4114800" lvl="8" indent="-311150" algn="l">
              <a:lnSpc>
                <a:spcPct val="115000"/>
              </a:lnSpc>
              <a:spcBef>
                <a:spcPts val="0"/>
              </a:spcBef>
              <a:spcAft>
                <a:spcPts val="0"/>
              </a:spcAft>
              <a:buSzPts val="1300"/>
              <a:buChar char="■"/>
              <a:defRPr/>
            </a:lvl9pPr>
          </a:lstStyle>
          <a:p>
            <a:endParaRPr/>
          </a:p>
        </p:txBody>
      </p:sp>
      <p:sp>
        <p:nvSpPr>
          <p:cNvPr id="166" name="Google Shape;166;g3185375ad6e_0_794"/>
          <p:cNvSpPr txBox="1">
            <a:spLocks noGrp="1"/>
          </p:cNvSpPr>
          <p:nvPr>
            <p:ph type="body" idx="2"/>
          </p:nvPr>
        </p:nvSpPr>
        <p:spPr>
          <a:xfrm>
            <a:off x="584533" y="1221271"/>
            <a:ext cx="1540800" cy="5307900"/>
          </a:xfrm>
          <a:prstGeom prst="rect">
            <a:avLst/>
          </a:prstGeom>
          <a:noFill/>
          <a:ln>
            <a:noFill/>
          </a:ln>
        </p:spPr>
        <p:txBody>
          <a:bodyPr spcFirstLastPara="1" wrap="square" lIns="0" tIns="0" rIns="0" bIns="0" anchor="t" anchorCtr="0">
            <a:noAutofit/>
          </a:bodyPr>
          <a:lstStyle>
            <a:lvl1pPr marL="457200" lvl="0" indent="-311150" algn="l">
              <a:lnSpc>
                <a:spcPct val="115000"/>
              </a:lnSpc>
              <a:spcBef>
                <a:spcPts val="0"/>
              </a:spcBef>
              <a:spcAft>
                <a:spcPts val="0"/>
              </a:spcAft>
              <a:buSzPts val="1300"/>
              <a:buChar char="●"/>
              <a:defRPr/>
            </a:lvl1pPr>
            <a:lvl2pPr marL="914400" lvl="1" indent="-311150" algn="l">
              <a:lnSpc>
                <a:spcPct val="115000"/>
              </a:lnSpc>
              <a:spcBef>
                <a:spcPts val="0"/>
              </a:spcBef>
              <a:spcAft>
                <a:spcPts val="0"/>
              </a:spcAft>
              <a:buSzPts val="1300"/>
              <a:buChar char="○"/>
              <a:defRPr/>
            </a:lvl2pPr>
            <a:lvl3pPr marL="1371600" lvl="2" indent="-311150" algn="l">
              <a:lnSpc>
                <a:spcPct val="115000"/>
              </a:lnSpc>
              <a:spcBef>
                <a:spcPts val="0"/>
              </a:spcBef>
              <a:spcAft>
                <a:spcPts val="0"/>
              </a:spcAft>
              <a:buSzPts val="1300"/>
              <a:buChar char="■"/>
              <a:defRPr/>
            </a:lvl3pPr>
            <a:lvl4pPr marL="1828800" lvl="3" indent="-311150" algn="l">
              <a:lnSpc>
                <a:spcPct val="115000"/>
              </a:lnSpc>
              <a:spcBef>
                <a:spcPts val="0"/>
              </a:spcBef>
              <a:spcAft>
                <a:spcPts val="0"/>
              </a:spcAft>
              <a:buSzPts val="1300"/>
              <a:buChar char="●"/>
              <a:defRPr/>
            </a:lvl4pPr>
            <a:lvl5pPr marL="2286000" lvl="4" indent="-311150" algn="l">
              <a:lnSpc>
                <a:spcPct val="115000"/>
              </a:lnSpc>
              <a:spcBef>
                <a:spcPts val="0"/>
              </a:spcBef>
              <a:spcAft>
                <a:spcPts val="0"/>
              </a:spcAft>
              <a:buSzPts val="1300"/>
              <a:buChar char="○"/>
              <a:defRPr/>
            </a:lvl5pPr>
            <a:lvl6pPr marL="2743200" lvl="5" indent="-311150" algn="l">
              <a:lnSpc>
                <a:spcPct val="115000"/>
              </a:lnSpc>
              <a:spcBef>
                <a:spcPts val="0"/>
              </a:spcBef>
              <a:spcAft>
                <a:spcPts val="0"/>
              </a:spcAft>
              <a:buSzPts val="1300"/>
              <a:buChar char="■"/>
              <a:defRPr/>
            </a:lvl6pPr>
            <a:lvl7pPr marL="3200400" lvl="6" indent="-311150" algn="l">
              <a:lnSpc>
                <a:spcPct val="115000"/>
              </a:lnSpc>
              <a:spcBef>
                <a:spcPts val="0"/>
              </a:spcBef>
              <a:spcAft>
                <a:spcPts val="0"/>
              </a:spcAft>
              <a:buSzPts val="1300"/>
              <a:buChar char="●"/>
              <a:defRPr/>
            </a:lvl7pPr>
            <a:lvl8pPr marL="3657600" lvl="7" indent="-311150" algn="l">
              <a:lnSpc>
                <a:spcPct val="115000"/>
              </a:lnSpc>
              <a:spcBef>
                <a:spcPts val="0"/>
              </a:spcBef>
              <a:spcAft>
                <a:spcPts val="0"/>
              </a:spcAft>
              <a:buSzPts val="1300"/>
              <a:buChar char="○"/>
              <a:defRPr/>
            </a:lvl8pPr>
            <a:lvl9pPr marL="4114800" lvl="8" indent="-311150" algn="l">
              <a:lnSpc>
                <a:spcPct val="115000"/>
              </a:lnSpc>
              <a:spcBef>
                <a:spcPts val="0"/>
              </a:spcBef>
              <a:spcAft>
                <a:spcPts val="0"/>
              </a:spcAft>
              <a:buSzPts val="1300"/>
              <a:buChar char="■"/>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three columns (3:3:2)">
  <p:cSld name="TITLE_AND_TWO_COLUMNS_1_3">
    <p:spTree>
      <p:nvGrpSpPr>
        <p:cNvPr id="1" name="Shape 167"/>
        <p:cNvGrpSpPr/>
        <p:nvPr/>
      </p:nvGrpSpPr>
      <p:grpSpPr>
        <a:xfrm>
          <a:off x="0" y="0"/>
          <a:ext cx="0" cy="0"/>
          <a:chOff x="0" y="0"/>
          <a:chExt cx="0" cy="0"/>
        </a:xfrm>
      </p:grpSpPr>
      <p:sp>
        <p:nvSpPr>
          <p:cNvPr id="168" name="Google Shape;168;g3185375ad6e_0_799"/>
          <p:cNvSpPr txBox="1">
            <a:spLocks noGrp="1"/>
          </p:cNvSpPr>
          <p:nvPr>
            <p:ph type="title"/>
          </p:nvPr>
        </p:nvSpPr>
        <p:spPr>
          <a:xfrm>
            <a:off x="584533" y="281820"/>
            <a:ext cx="11023200" cy="7323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2900"/>
              <a:buNone/>
              <a:defRPr sz="2900"/>
            </a:lvl1pPr>
            <a:lvl2pPr lvl="1" algn="l">
              <a:lnSpc>
                <a:spcPct val="100000"/>
              </a:lnSpc>
              <a:spcBef>
                <a:spcPts val="0"/>
              </a:spcBef>
              <a:spcAft>
                <a:spcPts val="0"/>
              </a:spcAft>
              <a:buSzPts val="2900"/>
              <a:buNone/>
              <a:defRPr sz="2900"/>
            </a:lvl2pPr>
            <a:lvl3pPr lvl="2" algn="l">
              <a:lnSpc>
                <a:spcPct val="100000"/>
              </a:lnSpc>
              <a:spcBef>
                <a:spcPts val="0"/>
              </a:spcBef>
              <a:spcAft>
                <a:spcPts val="0"/>
              </a:spcAft>
              <a:buSzPts val="2900"/>
              <a:buNone/>
              <a:defRPr sz="2900"/>
            </a:lvl3pPr>
            <a:lvl4pPr lvl="3" algn="l">
              <a:lnSpc>
                <a:spcPct val="100000"/>
              </a:lnSpc>
              <a:spcBef>
                <a:spcPts val="0"/>
              </a:spcBef>
              <a:spcAft>
                <a:spcPts val="0"/>
              </a:spcAft>
              <a:buSzPts val="2900"/>
              <a:buNone/>
              <a:defRPr sz="2900"/>
            </a:lvl4pPr>
            <a:lvl5pPr lvl="4" algn="l">
              <a:lnSpc>
                <a:spcPct val="100000"/>
              </a:lnSpc>
              <a:spcBef>
                <a:spcPts val="0"/>
              </a:spcBef>
              <a:spcAft>
                <a:spcPts val="0"/>
              </a:spcAft>
              <a:buSzPts val="2900"/>
              <a:buNone/>
              <a:defRPr sz="2900"/>
            </a:lvl5pPr>
            <a:lvl6pPr lvl="5" algn="l">
              <a:lnSpc>
                <a:spcPct val="100000"/>
              </a:lnSpc>
              <a:spcBef>
                <a:spcPts val="0"/>
              </a:spcBef>
              <a:spcAft>
                <a:spcPts val="0"/>
              </a:spcAft>
              <a:buSzPts val="2900"/>
              <a:buNone/>
              <a:defRPr sz="2900"/>
            </a:lvl6pPr>
            <a:lvl7pPr lvl="6" algn="l">
              <a:lnSpc>
                <a:spcPct val="100000"/>
              </a:lnSpc>
              <a:spcBef>
                <a:spcPts val="0"/>
              </a:spcBef>
              <a:spcAft>
                <a:spcPts val="0"/>
              </a:spcAft>
              <a:buSzPts val="2900"/>
              <a:buNone/>
              <a:defRPr sz="2900"/>
            </a:lvl7pPr>
            <a:lvl8pPr lvl="7" algn="l">
              <a:lnSpc>
                <a:spcPct val="100000"/>
              </a:lnSpc>
              <a:spcBef>
                <a:spcPts val="0"/>
              </a:spcBef>
              <a:spcAft>
                <a:spcPts val="0"/>
              </a:spcAft>
              <a:buSzPts val="2900"/>
              <a:buNone/>
              <a:defRPr sz="2900"/>
            </a:lvl8pPr>
            <a:lvl9pPr lvl="8" algn="l">
              <a:lnSpc>
                <a:spcPct val="100000"/>
              </a:lnSpc>
              <a:spcBef>
                <a:spcPts val="0"/>
              </a:spcBef>
              <a:spcAft>
                <a:spcPts val="0"/>
              </a:spcAft>
              <a:buSzPts val="2900"/>
              <a:buNone/>
              <a:defRPr sz="2900"/>
            </a:lvl9pPr>
          </a:lstStyle>
          <a:p>
            <a:endParaRPr/>
          </a:p>
        </p:txBody>
      </p:sp>
      <p:sp>
        <p:nvSpPr>
          <p:cNvPr id="169" name="Google Shape;169;g3185375ad6e_0_799"/>
          <p:cNvSpPr txBox="1">
            <a:spLocks noGrp="1"/>
          </p:cNvSpPr>
          <p:nvPr>
            <p:ph type="body" idx="1"/>
          </p:nvPr>
        </p:nvSpPr>
        <p:spPr>
          <a:xfrm>
            <a:off x="584533" y="1221271"/>
            <a:ext cx="3912900" cy="5307900"/>
          </a:xfrm>
          <a:prstGeom prst="rect">
            <a:avLst/>
          </a:prstGeom>
          <a:noFill/>
          <a:ln>
            <a:noFill/>
          </a:ln>
        </p:spPr>
        <p:txBody>
          <a:bodyPr spcFirstLastPara="1" wrap="square" lIns="0" tIns="0" rIns="0" bIns="0" anchor="t" anchorCtr="0">
            <a:noAutofit/>
          </a:bodyPr>
          <a:lstStyle>
            <a:lvl1pPr marL="457200" lvl="0" indent="-311150" algn="l">
              <a:lnSpc>
                <a:spcPct val="115000"/>
              </a:lnSpc>
              <a:spcBef>
                <a:spcPts val="0"/>
              </a:spcBef>
              <a:spcAft>
                <a:spcPts val="0"/>
              </a:spcAft>
              <a:buSzPts val="1300"/>
              <a:buChar char="●"/>
              <a:defRPr/>
            </a:lvl1pPr>
            <a:lvl2pPr marL="914400" lvl="1" indent="-311150" algn="l">
              <a:lnSpc>
                <a:spcPct val="115000"/>
              </a:lnSpc>
              <a:spcBef>
                <a:spcPts val="0"/>
              </a:spcBef>
              <a:spcAft>
                <a:spcPts val="0"/>
              </a:spcAft>
              <a:buSzPts val="1300"/>
              <a:buChar char="○"/>
              <a:defRPr/>
            </a:lvl2pPr>
            <a:lvl3pPr marL="1371600" lvl="2" indent="-311150" algn="l">
              <a:lnSpc>
                <a:spcPct val="115000"/>
              </a:lnSpc>
              <a:spcBef>
                <a:spcPts val="0"/>
              </a:spcBef>
              <a:spcAft>
                <a:spcPts val="0"/>
              </a:spcAft>
              <a:buSzPts val="1300"/>
              <a:buChar char="■"/>
              <a:defRPr/>
            </a:lvl3pPr>
            <a:lvl4pPr marL="1828800" lvl="3" indent="-311150" algn="l">
              <a:lnSpc>
                <a:spcPct val="115000"/>
              </a:lnSpc>
              <a:spcBef>
                <a:spcPts val="0"/>
              </a:spcBef>
              <a:spcAft>
                <a:spcPts val="0"/>
              </a:spcAft>
              <a:buSzPts val="1300"/>
              <a:buChar char="●"/>
              <a:defRPr/>
            </a:lvl4pPr>
            <a:lvl5pPr marL="2286000" lvl="4" indent="-311150" algn="l">
              <a:lnSpc>
                <a:spcPct val="115000"/>
              </a:lnSpc>
              <a:spcBef>
                <a:spcPts val="0"/>
              </a:spcBef>
              <a:spcAft>
                <a:spcPts val="0"/>
              </a:spcAft>
              <a:buSzPts val="1300"/>
              <a:buChar char="○"/>
              <a:defRPr/>
            </a:lvl5pPr>
            <a:lvl6pPr marL="2743200" lvl="5" indent="-311150" algn="l">
              <a:lnSpc>
                <a:spcPct val="115000"/>
              </a:lnSpc>
              <a:spcBef>
                <a:spcPts val="0"/>
              </a:spcBef>
              <a:spcAft>
                <a:spcPts val="0"/>
              </a:spcAft>
              <a:buSzPts val="1300"/>
              <a:buChar char="■"/>
              <a:defRPr/>
            </a:lvl6pPr>
            <a:lvl7pPr marL="3200400" lvl="6" indent="-311150" algn="l">
              <a:lnSpc>
                <a:spcPct val="115000"/>
              </a:lnSpc>
              <a:spcBef>
                <a:spcPts val="0"/>
              </a:spcBef>
              <a:spcAft>
                <a:spcPts val="0"/>
              </a:spcAft>
              <a:buSzPts val="1300"/>
              <a:buChar char="●"/>
              <a:defRPr/>
            </a:lvl7pPr>
            <a:lvl8pPr marL="3657600" lvl="7" indent="-311150" algn="l">
              <a:lnSpc>
                <a:spcPct val="115000"/>
              </a:lnSpc>
              <a:spcBef>
                <a:spcPts val="0"/>
              </a:spcBef>
              <a:spcAft>
                <a:spcPts val="0"/>
              </a:spcAft>
              <a:buSzPts val="1300"/>
              <a:buChar char="○"/>
              <a:defRPr/>
            </a:lvl8pPr>
            <a:lvl9pPr marL="4114800" lvl="8" indent="-311150" algn="l">
              <a:lnSpc>
                <a:spcPct val="115000"/>
              </a:lnSpc>
              <a:spcBef>
                <a:spcPts val="0"/>
              </a:spcBef>
              <a:spcAft>
                <a:spcPts val="0"/>
              </a:spcAft>
              <a:buSzPts val="1300"/>
              <a:buChar char="■"/>
              <a:defRPr/>
            </a:lvl9pPr>
          </a:lstStyle>
          <a:p>
            <a:endParaRPr/>
          </a:p>
        </p:txBody>
      </p:sp>
      <p:sp>
        <p:nvSpPr>
          <p:cNvPr id="170" name="Google Shape;170;g3185375ad6e_0_799"/>
          <p:cNvSpPr txBox="1">
            <a:spLocks noGrp="1"/>
          </p:cNvSpPr>
          <p:nvPr>
            <p:ph type="body" idx="2"/>
          </p:nvPr>
        </p:nvSpPr>
        <p:spPr>
          <a:xfrm>
            <a:off x="9117133" y="1221271"/>
            <a:ext cx="2490900" cy="5307900"/>
          </a:xfrm>
          <a:prstGeom prst="rect">
            <a:avLst/>
          </a:prstGeom>
          <a:noFill/>
          <a:ln>
            <a:noFill/>
          </a:ln>
        </p:spPr>
        <p:txBody>
          <a:bodyPr spcFirstLastPara="1" wrap="square" lIns="0" tIns="0" rIns="0" bIns="0" anchor="t" anchorCtr="0">
            <a:noAutofit/>
          </a:bodyPr>
          <a:lstStyle>
            <a:lvl1pPr marL="457200" lvl="0" indent="-311150" algn="l">
              <a:lnSpc>
                <a:spcPct val="115000"/>
              </a:lnSpc>
              <a:spcBef>
                <a:spcPts val="0"/>
              </a:spcBef>
              <a:spcAft>
                <a:spcPts val="0"/>
              </a:spcAft>
              <a:buSzPts val="1300"/>
              <a:buChar char="●"/>
              <a:defRPr/>
            </a:lvl1pPr>
            <a:lvl2pPr marL="914400" lvl="1" indent="-311150" algn="l">
              <a:lnSpc>
                <a:spcPct val="115000"/>
              </a:lnSpc>
              <a:spcBef>
                <a:spcPts val="0"/>
              </a:spcBef>
              <a:spcAft>
                <a:spcPts val="0"/>
              </a:spcAft>
              <a:buSzPts val="1300"/>
              <a:buChar char="○"/>
              <a:defRPr/>
            </a:lvl2pPr>
            <a:lvl3pPr marL="1371600" lvl="2" indent="-311150" algn="l">
              <a:lnSpc>
                <a:spcPct val="115000"/>
              </a:lnSpc>
              <a:spcBef>
                <a:spcPts val="0"/>
              </a:spcBef>
              <a:spcAft>
                <a:spcPts val="0"/>
              </a:spcAft>
              <a:buSzPts val="1300"/>
              <a:buChar char="■"/>
              <a:defRPr/>
            </a:lvl3pPr>
            <a:lvl4pPr marL="1828800" lvl="3" indent="-311150" algn="l">
              <a:lnSpc>
                <a:spcPct val="115000"/>
              </a:lnSpc>
              <a:spcBef>
                <a:spcPts val="0"/>
              </a:spcBef>
              <a:spcAft>
                <a:spcPts val="0"/>
              </a:spcAft>
              <a:buSzPts val="1300"/>
              <a:buChar char="●"/>
              <a:defRPr/>
            </a:lvl4pPr>
            <a:lvl5pPr marL="2286000" lvl="4" indent="-311150" algn="l">
              <a:lnSpc>
                <a:spcPct val="115000"/>
              </a:lnSpc>
              <a:spcBef>
                <a:spcPts val="0"/>
              </a:spcBef>
              <a:spcAft>
                <a:spcPts val="0"/>
              </a:spcAft>
              <a:buSzPts val="1300"/>
              <a:buChar char="○"/>
              <a:defRPr/>
            </a:lvl5pPr>
            <a:lvl6pPr marL="2743200" lvl="5" indent="-311150" algn="l">
              <a:lnSpc>
                <a:spcPct val="115000"/>
              </a:lnSpc>
              <a:spcBef>
                <a:spcPts val="0"/>
              </a:spcBef>
              <a:spcAft>
                <a:spcPts val="0"/>
              </a:spcAft>
              <a:buSzPts val="1300"/>
              <a:buChar char="■"/>
              <a:defRPr/>
            </a:lvl6pPr>
            <a:lvl7pPr marL="3200400" lvl="6" indent="-311150" algn="l">
              <a:lnSpc>
                <a:spcPct val="115000"/>
              </a:lnSpc>
              <a:spcBef>
                <a:spcPts val="0"/>
              </a:spcBef>
              <a:spcAft>
                <a:spcPts val="0"/>
              </a:spcAft>
              <a:buSzPts val="1300"/>
              <a:buChar char="●"/>
              <a:defRPr/>
            </a:lvl7pPr>
            <a:lvl8pPr marL="3657600" lvl="7" indent="-311150" algn="l">
              <a:lnSpc>
                <a:spcPct val="115000"/>
              </a:lnSpc>
              <a:spcBef>
                <a:spcPts val="0"/>
              </a:spcBef>
              <a:spcAft>
                <a:spcPts val="0"/>
              </a:spcAft>
              <a:buSzPts val="1300"/>
              <a:buChar char="○"/>
              <a:defRPr/>
            </a:lvl8pPr>
            <a:lvl9pPr marL="4114800" lvl="8" indent="-311150" algn="l">
              <a:lnSpc>
                <a:spcPct val="115000"/>
              </a:lnSpc>
              <a:spcBef>
                <a:spcPts val="0"/>
              </a:spcBef>
              <a:spcAft>
                <a:spcPts val="0"/>
              </a:spcAft>
              <a:buSzPts val="1300"/>
              <a:buChar char="■"/>
              <a:defRPr/>
            </a:lvl9pPr>
          </a:lstStyle>
          <a:p>
            <a:endParaRPr/>
          </a:p>
        </p:txBody>
      </p:sp>
      <p:sp>
        <p:nvSpPr>
          <p:cNvPr id="171" name="Google Shape;171;g3185375ad6e_0_799"/>
          <p:cNvSpPr txBox="1">
            <a:spLocks noGrp="1"/>
          </p:cNvSpPr>
          <p:nvPr>
            <p:ph type="sldNum" idx="12"/>
          </p:nvPr>
        </p:nvSpPr>
        <p:spPr>
          <a:xfrm>
            <a:off x="11296611" y="6217623"/>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72" name="Google Shape;172;g3185375ad6e_0_799"/>
          <p:cNvSpPr txBox="1">
            <a:spLocks noGrp="1"/>
          </p:cNvSpPr>
          <p:nvPr>
            <p:ph type="body" idx="3"/>
          </p:nvPr>
        </p:nvSpPr>
        <p:spPr>
          <a:xfrm>
            <a:off x="4850667" y="1221271"/>
            <a:ext cx="3912900" cy="5307900"/>
          </a:xfrm>
          <a:prstGeom prst="rect">
            <a:avLst/>
          </a:prstGeom>
          <a:noFill/>
          <a:ln>
            <a:noFill/>
          </a:ln>
        </p:spPr>
        <p:txBody>
          <a:bodyPr spcFirstLastPara="1" wrap="square" lIns="0" tIns="0" rIns="0" bIns="0" anchor="t" anchorCtr="0">
            <a:noAutofit/>
          </a:bodyPr>
          <a:lstStyle>
            <a:lvl1pPr marL="457200" lvl="0" indent="-311150" algn="l">
              <a:lnSpc>
                <a:spcPct val="115000"/>
              </a:lnSpc>
              <a:spcBef>
                <a:spcPts val="0"/>
              </a:spcBef>
              <a:spcAft>
                <a:spcPts val="0"/>
              </a:spcAft>
              <a:buSzPts val="1300"/>
              <a:buChar char="●"/>
              <a:defRPr/>
            </a:lvl1pPr>
            <a:lvl2pPr marL="914400" lvl="1" indent="-311150" algn="l">
              <a:lnSpc>
                <a:spcPct val="115000"/>
              </a:lnSpc>
              <a:spcBef>
                <a:spcPts val="0"/>
              </a:spcBef>
              <a:spcAft>
                <a:spcPts val="0"/>
              </a:spcAft>
              <a:buSzPts val="1300"/>
              <a:buChar char="○"/>
              <a:defRPr/>
            </a:lvl2pPr>
            <a:lvl3pPr marL="1371600" lvl="2" indent="-311150" algn="l">
              <a:lnSpc>
                <a:spcPct val="115000"/>
              </a:lnSpc>
              <a:spcBef>
                <a:spcPts val="0"/>
              </a:spcBef>
              <a:spcAft>
                <a:spcPts val="0"/>
              </a:spcAft>
              <a:buSzPts val="1300"/>
              <a:buChar char="■"/>
              <a:defRPr/>
            </a:lvl3pPr>
            <a:lvl4pPr marL="1828800" lvl="3" indent="-311150" algn="l">
              <a:lnSpc>
                <a:spcPct val="115000"/>
              </a:lnSpc>
              <a:spcBef>
                <a:spcPts val="0"/>
              </a:spcBef>
              <a:spcAft>
                <a:spcPts val="0"/>
              </a:spcAft>
              <a:buSzPts val="1300"/>
              <a:buChar char="●"/>
              <a:defRPr/>
            </a:lvl4pPr>
            <a:lvl5pPr marL="2286000" lvl="4" indent="-311150" algn="l">
              <a:lnSpc>
                <a:spcPct val="115000"/>
              </a:lnSpc>
              <a:spcBef>
                <a:spcPts val="0"/>
              </a:spcBef>
              <a:spcAft>
                <a:spcPts val="0"/>
              </a:spcAft>
              <a:buSzPts val="1300"/>
              <a:buChar char="○"/>
              <a:defRPr/>
            </a:lvl5pPr>
            <a:lvl6pPr marL="2743200" lvl="5" indent="-311150" algn="l">
              <a:lnSpc>
                <a:spcPct val="115000"/>
              </a:lnSpc>
              <a:spcBef>
                <a:spcPts val="0"/>
              </a:spcBef>
              <a:spcAft>
                <a:spcPts val="0"/>
              </a:spcAft>
              <a:buSzPts val="1300"/>
              <a:buChar char="■"/>
              <a:defRPr/>
            </a:lvl6pPr>
            <a:lvl7pPr marL="3200400" lvl="6" indent="-311150" algn="l">
              <a:lnSpc>
                <a:spcPct val="115000"/>
              </a:lnSpc>
              <a:spcBef>
                <a:spcPts val="0"/>
              </a:spcBef>
              <a:spcAft>
                <a:spcPts val="0"/>
              </a:spcAft>
              <a:buSzPts val="1300"/>
              <a:buChar char="●"/>
              <a:defRPr/>
            </a:lvl7pPr>
            <a:lvl8pPr marL="3657600" lvl="7" indent="-311150" algn="l">
              <a:lnSpc>
                <a:spcPct val="115000"/>
              </a:lnSpc>
              <a:spcBef>
                <a:spcPts val="0"/>
              </a:spcBef>
              <a:spcAft>
                <a:spcPts val="0"/>
              </a:spcAft>
              <a:buSzPts val="1300"/>
              <a:buChar char="○"/>
              <a:defRPr/>
            </a:lvl8pPr>
            <a:lvl9pPr marL="4114800" lvl="8" indent="-311150" algn="l">
              <a:lnSpc>
                <a:spcPct val="115000"/>
              </a:lnSpc>
              <a:spcBef>
                <a:spcPts val="0"/>
              </a:spcBef>
              <a:spcAft>
                <a:spcPts val="0"/>
              </a:spcAft>
              <a:buSzPts val="1300"/>
              <a:buChar char="■"/>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three columns (3:2:3)">
  <p:cSld name="TITLE_AND_TWO_COLUMNS_1_3_1">
    <p:spTree>
      <p:nvGrpSpPr>
        <p:cNvPr id="1" name="Shape 173"/>
        <p:cNvGrpSpPr/>
        <p:nvPr/>
      </p:nvGrpSpPr>
      <p:grpSpPr>
        <a:xfrm>
          <a:off x="0" y="0"/>
          <a:ext cx="0" cy="0"/>
          <a:chOff x="0" y="0"/>
          <a:chExt cx="0" cy="0"/>
        </a:xfrm>
      </p:grpSpPr>
      <p:sp>
        <p:nvSpPr>
          <p:cNvPr id="174" name="Google Shape;174;g3185375ad6e_0_805"/>
          <p:cNvSpPr txBox="1">
            <a:spLocks noGrp="1"/>
          </p:cNvSpPr>
          <p:nvPr>
            <p:ph type="title"/>
          </p:nvPr>
        </p:nvSpPr>
        <p:spPr>
          <a:xfrm>
            <a:off x="584533" y="281820"/>
            <a:ext cx="11023200" cy="7323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2900"/>
              <a:buNone/>
              <a:defRPr sz="2900"/>
            </a:lvl1pPr>
            <a:lvl2pPr lvl="1" algn="l">
              <a:lnSpc>
                <a:spcPct val="100000"/>
              </a:lnSpc>
              <a:spcBef>
                <a:spcPts val="0"/>
              </a:spcBef>
              <a:spcAft>
                <a:spcPts val="0"/>
              </a:spcAft>
              <a:buSzPts val="2900"/>
              <a:buNone/>
              <a:defRPr sz="2900"/>
            </a:lvl2pPr>
            <a:lvl3pPr lvl="2" algn="l">
              <a:lnSpc>
                <a:spcPct val="100000"/>
              </a:lnSpc>
              <a:spcBef>
                <a:spcPts val="0"/>
              </a:spcBef>
              <a:spcAft>
                <a:spcPts val="0"/>
              </a:spcAft>
              <a:buSzPts val="2900"/>
              <a:buNone/>
              <a:defRPr sz="2900"/>
            </a:lvl3pPr>
            <a:lvl4pPr lvl="3" algn="l">
              <a:lnSpc>
                <a:spcPct val="100000"/>
              </a:lnSpc>
              <a:spcBef>
                <a:spcPts val="0"/>
              </a:spcBef>
              <a:spcAft>
                <a:spcPts val="0"/>
              </a:spcAft>
              <a:buSzPts val="2900"/>
              <a:buNone/>
              <a:defRPr sz="2900"/>
            </a:lvl4pPr>
            <a:lvl5pPr lvl="4" algn="l">
              <a:lnSpc>
                <a:spcPct val="100000"/>
              </a:lnSpc>
              <a:spcBef>
                <a:spcPts val="0"/>
              </a:spcBef>
              <a:spcAft>
                <a:spcPts val="0"/>
              </a:spcAft>
              <a:buSzPts val="2900"/>
              <a:buNone/>
              <a:defRPr sz="2900"/>
            </a:lvl5pPr>
            <a:lvl6pPr lvl="5" algn="l">
              <a:lnSpc>
                <a:spcPct val="100000"/>
              </a:lnSpc>
              <a:spcBef>
                <a:spcPts val="0"/>
              </a:spcBef>
              <a:spcAft>
                <a:spcPts val="0"/>
              </a:spcAft>
              <a:buSzPts val="2900"/>
              <a:buNone/>
              <a:defRPr sz="2900"/>
            </a:lvl6pPr>
            <a:lvl7pPr lvl="6" algn="l">
              <a:lnSpc>
                <a:spcPct val="100000"/>
              </a:lnSpc>
              <a:spcBef>
                <a:spcPts val="0"/>
              </a:spcBef>
              <a:spcAft>
                <a:spcPts val="0"/>
              </a:spcAft>
              <a:buSzPts val="2900"/>
              <a:buNone/>
              <a:defRPr sz="2900"/>
            </a:lvl7pPr>
            <a:lvl8pPr lvl="7" algn="l">
              <a:lnSpc>
                <a:spcPct val="100000"/>
              </a:lnSpc>
              <a:spcBef>
                <a:spcPts val="0"/>
              </a:spcBef>
              <a:spcAft>
                <a:spcPts val="0"/>
              </a:spcAft>
              <a:buSzPts val="2900"/>
              <a:buNone/>
              <a:defRPr sz="2900"/>
            </a:lvl8pPr>
            <a:lvl9pPr lvl="8" algn="l">
              <a:lnSpc>
                <a:spcPct val="100000"/>
              </a:lnSpc>
              <a:spcBef>
                <a:spcPts val="0"/>
              </a:spcBef>
              <a:spcAft>
                <a:spcPts val="0"/>
              </a:spcAft>
              <a:buSzPts val="2900"/>
              <a:buNone/>
              <a:defRPr sz="2900"/>
            </a:lvl9pPr>
          </a:lstStyle>
          <a:p>
            <a:endParaRPr/>
          </a:p>
        </p:txBody>
      </p:sp>
      <p:sp>
        <p:nvSpPr>
          <p:cNvPr id="175" name="Google Shape;175;g3185375ad6e_0_805"/>
          <p:cNvSpPr txBox="1">
            <a:spLocks noGrp="1"/>
          </p:cNvSpPr>
          <p:nvPr>
            <p:ph type="body" idx="1"/>
          </p:nvPr>
        </p:nvSpPr>
        <p:spPr>
          <a:xfrm>
            <a:off x="584533" y="1221271"/>
            <a:ext cx="3912900" cy="5307900"/>
          </a:xfrm>
          <a:prstGeom prst="rect">
            <a:avLst/>
          </a:prstGeom>
          <a:noFill/>
          <a:ln>
            <a:noFill/>
          </a:ln>
        </p:spPr>
        <p:txBody>
          <a:bodyPr spcFirstLastPara="1" wrap="square" lIns="0" tIns="0" rIns="0" bIns="0" anchor="t" anchorCtr="0">
            <a:noAutofit/>
          </a:bodyPr>
          <a:lstStyle>
            <a:lvl1pPr marL="457200" lvl="0" indent="-311150" algn="l">
              <a:lnSpc>
                <a:spcPct val="115000"/>
              </a:lnSpc>
              <a:spcBef>
                <a:spcPts val="0"/>
              </a:spcBef>
              <a:spcAft>
                <a:spcPts val="0"/>
              </a:spcAft>
              <a:buSzPts val="1300"/>
              <a:buChar char="●"/>
              <a:defRPr/>
            </a:lvl1pPr>
            <a:lvl2pPr marL="914400" lvl="1" indent="-311150" algn="l">
              <a:lnSpc>
                <a:spcPct val="115000"/>
              </a:lnSpc>
              <a:spcBef>
                <a:spcPts val="0"/>
              </a:spcBef>
              <a:spcAft>
                <a:spcPts val="0"/>
              </a:spcAft>
              <a:buSzPts val="1300"/>
              <a:buChar char="○"/>
              <a:defRPr/>
            </a:lvl2pPr>
            <a:lvl3pPr marL="1371600" lvl="2" indent="-311150" algn="l">
              <a:lnSpc>
                <a:spcPct val="115000"/>
              </a:lnSpc>
              <a:spcBef>
                <a:spcPts val="0"/>
              </a:spcBef>
              <a:spcAft>
                <a:spcPts val="0"/>
              </a:spcAft>
              <a:buSzPts val="1300"/>
              <a:buChar char="■"/>
              <a:defRPr/>
            </a:lvl3pPr>
            <a:lvl4pPr marL="1828800" lvl="3" indent="-311150" algn="l">
              <a:lnSpc>
                <a:spcPct val="115000"/>
              </a:lnSpc>
              <a:spcBef>
                <a:spcPts val="0"/>
              </a:spcBef>
              <a:spcAft>
                <a:spcPts val="0"/>
              </a:spcAft>
              <a:buSzPts val="1300"/>
              <a:buChar char="●"/>
              <a:defRPr/>
            </a:lvl4pPr>
            <a:lvl5pPr marL="2286000" lvl="4" indent="-311150" algn="l">
              <a:lnSpc>
                <a:spcPct val="115000"/>
              </a:lnSpc>
              <a:spcBef>
                <a:spcPts val="0"/>
              </a:spcBef>
              <a:spcAft>
                <a:spcPts val="0"/>
              </a:spcAft>
              <a:buSzPts val="1300"/>
              <a:buChar char="○"/>
              <a:defRPr/>
            </a:lvl5pPr>
            <a:lvl6pPr marL="2743200" lvl="5" indent="-311150" algn="l">
              <a:lnSpc>
                <a:spcPct val="115000"/>
              </a:lnSpc>
              <a:spcBef>
                <a:spcPts val="0"/>
              </a:spcBef>
              <a:spcAft>
                <a:spcPts val="0"/>
              </a:spcAft>
              <a:buSzPts val="1300"/>
              <a:buChar char="■"/>
              <a:defRPr/>
            </a:lvl6pPr>
            <a:lvl7pPr marL="3200400" lvl="6" indent="-311150" algn="l">
              <a:lnSpc>
                <a:spcPct val="115000"/>
              </a:lnSpc>
              <a:spcBef>
                <a:spcPts val="0"/>
              </a:spcBef>
              <a:spcAft>
                <a:spcPts val="0"/>
              </a:spcAft>
              <a:buSzPts val="1300"/>
              <a:buChar char="●"/>
              <a:defRPr/>
            </a:lvl7pPr>
            <a:lvl8pPr marL="3657600" lvl="7" indent="-311150" algn="l">
              <a:lnSpc>
                <a:spcPct val="115000"/>
              </a:lnSpc>
              <a:spcBef>
                <a:spcPts val="0"/>
              </a:spcBef>
              <a:spcAft>
                <a:spcPts val="0"/>
              </a:spcAft>
              <a:buSzPts val="1300"/>
              <a:buChar char="○"/>
              <a:defRPr/>
            </a:lvl8pPr>
            <a:lvl9pPr marL="4114800" lvl="8" indent="-311150" algn="l">
              <a:lnSpc>
                <a:spcPct val="115000"/>
              </a:lnSpc>
              <a:spcBef>
                <a:spcPts val="0"/>
              </a:spcBef>
              <a:spcAft>
                <a:spcPts val="0"/>
              </a:spcAft>
              <a:buSzPts val="1300"/>
              <a:buChar char="■"/>
              <a:defRPr/>
            </a:lvl9pPr>
          </a:lstStyle>
          <a:p>
            <a:endParaRPr/>
          </a:p>
        </p:txBody>
      </p:sp>
      <p:sp>
        <p:nvSpPr>
          <p:cNvPr id="176" name="Google Shape;176;g3185375ad6e_0_805"/>
          <p:cNvSpPr txBox="1">
            <a:spLocks noGrp="1"/>
          </p:cNvSpPr>
          <p:nvPr>
            <p:ph type="body" idx="2"/>
          </p:nvPr>
        </p:nvSpPr>
        <p:spPr>
          <a:xfrm>
            <a:off x="7695133" y="1221271"/>
            <a:ext cx="3912900" cy="5307900"/>
          </a:xfrm>
          <a:prstGeom prst="rect">
            <a:avLst/>
          </a:prstGeom>
          <a:noFill/>
          <a:ln>
            <a:noFill/>
          </a:ln>
        </p:spPr>
        <p:txBody>
          <a:bodyPr spcFirstLastPara="1" wrap="square" lIns="0" tIns="0" rIns="0" bIns="0" anchor="t" anchorCtr="0">
            <a:noAutofit/>
          </a:bodyPr>
          <a:lstStyle>
            <a:lvl1pPr marL="457200" lvl="0" indent="-311150" algn="l">
              <a:lnSpc>
                <a:spcPct val="115000"/>
              </a:lnSpc>
              <a:spcBef>
                <a:spcPts val="0"/>
              </a:spcBef>
              <a:spcAft>
                <a:spcPts val="0"/>
              </a:spcAft>
              <a:buSzPts val="1300"/>
              <a:buChar char="●"/>
              <a:defRPr/>
            </a:lvl1pPr>
            <a:lvl2pPr marL="914400" lvl="1" indent="-311150" algn="l">
              <a:lnSpc>
                <a:spcPct val="115000"/>
              </a:lnSpc>
              <a:spcBef>
                <a:spcPts val="0"/>
              </a:spcBef>
              <a:spcAft>
                <a:spcPts val="0"/>
              </a:spcAft>
              <a:buSzPts val="1300"/>
              <a:buChar char="○"/>
              <a:defRPr/>
            </a:lvl2pPr>
            <a:lvl3pPr marL="1371600" lvl="2" indent="-311150" algn="l">
              <a:lnSpc>
                <a:spcPct val="115000"/>
              </a:lnSpc>
              <a:spcBef>
                <a:spcPts val="0"/>
              </a:spcBef>
              <a:spcAft>
                <a:spcPts val="0"/>
              </a:spcAft>
              <a:buSzPts val="1300"/>
              <a:buChar char="■"/>
              <a:defRPr/>
            </a:lvl3pPr>
            <a:lvl4pPr marL="1828800" lvl="3" indent="-311150" algn="l">
              <a:lnSpc>
                <a:spcPct val="115000"/>
              </a:lnSpc>
              <a:spcBef>
                <a:spcPts val="0"/>
              </a:spcBef>
              <a:spcAft>
                <a:spcPts val="0"/>
              </a:spcAft>
              <a:buSzPts val="1300"/>
              <a:buChar char="●"/>
              <a:defRPr/>
            </a:lvl4pPr>
            <a:lvl5pPr marL="2286000" lvl="4" indent="-311150" algn="l">
              <a:lnSpc>
                <a:spcPct val="115000"/>
              </a:lnSpc>
              <a:spcBef>
                <a:spcPts val="0"/>
              </a:spcBef>
              <a:spcAft>
                <a:spcPts val="0"/>
              </a:spcAft>
              <a:buSzPts val="1300"/>
              <a:buChar char="○"/>
              <a:defRPr/>
            </a:lvl5pPr>
            <a:lvl6pPr marL="2743200" lvl="5" indent="-311150" algn="l">
              <a:lnSpc>
                <a:spcPct val="115000"/>
              </a:lnSpc>
              <a:spcBef>
                <a:spcPts val="0"/>
              </a:spcBef>
              <a:spcAft>
                <a:spcPts val="0"/>
              </a:spcAft>
              <a:buSzPts val="1300"/>
              <a:buChar char="■"/>
              <a:defRPr/>
            </a:lvl6pPr>
            <a:lvl7pPr marL="3200400" lvl="6" indent="-311150" algn="l">
              <a:lnSpc>
                <a:spcPct val="115000"/>
              </a:lnSpc>
              <a:spcBef>
                <a:spcPts val="0"/>
              </a:spcBef>
              <a:spcAft>
                <a:spcPts val="0"/>
              </a:spcAft>
              <a:buSzPts val="1300"/>
              <a:buChar char="●"/>
              <a:defRPr/>
            </a:lvl7pPr>
            <a:lvl8pPr marL="3657600" lvl="7" indent="-311150" algn="l">
              <a:lnSpc>
                <a:spcPct val="115000"/>
              </a:lnSpc>
              <a:spcBef>
                <a:spcPts val="0"/>
              </a:spcBef>
              <a:spcAft>
                <a:spcPts val="0"/>
              </a:spcAft>
              <a:buSzPts val="1300"/>
              <a:buChar char="○"/>
              <a:defRPr/>
            </a:lvl8pPr>
            <a:lvl9pPr marL="4114800" lvl="8" indent="-311150" algn="l">
              <a:lnSpc>
                <a:spcPct val="115000"/>
              </a:lnSpc>
              <a:spcBef>
                <a:spcPts val="0"/>
              </a:spcBef>
              <a:spcAft>
                <a:spcPts val="0"/>
              </a:spcAft>
              <a:buSzPts val="1300"/>
              <a:buChar char="■"/>
              <a:defRPr/>
            </a:lvl9pPr>
          </a:lstStyle>
          <a:p>
            <a:endParaRPr/>
          </a:p>
        </p:txBody>
      </p:sp>
      <p:sp>
        <p:nvSpPr>
          <p:cNvPr id="177" name="Google Shape;177;g3185375ad6e_0_805"/>
          <p:cNvSpPr txBox="1">
            <a:spLocks noGrp="1"/>
          </p:cNvSpPr>
          <p:nvPr>
            <p:ph type="sldNum" idx="12"/>
          </p:nvPr>
        </p:nvSpPr>
        <p:spPr>
          <a:xfrm>
            <a:off x="11296611" y="6217623"/>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78" name="Google Shape;178;g3185375ad6e_0_805"/>
          <p:cNvSpPr txBox="1">
            <a:spLocks noGrp="1"/>
          </p:cNvSpPr>
          <p:nvPr>
            <p:ph type="body" idx="3"/>
          </p:nvPr>
        </p:nvSpPr>
        <p:spPr>
          <a:xfrm>
            <a:off x="4850667" y="1221271"/>
            <a:ext cx="2490900" cy="5307900"/>
          </a:xfrm>
          <a:prstGeom prst="rect">
            <a:avLst/>
          </a:prstGeom>
          <a:noFill/>
          <a:ln>
            <a:noFill/>
          </a:ln>
        </p:spPr>
        <p:txBody>
          <a:bodyPr spcFirstLastPara="1" wrap="square" lIns="0" tIns="0" rIns="0" bIns="0" anchor="t" anchorCtr="0">
            <a:noAutofit/>
          </a:bodyPr>
          <a:lstStyle>
            <a:lvl1pPr marL="457200" lvl="0" indent="-311150" algn="l">
              <a:lnSpc>
                <a:spcPct val="115000"/>
              </a:lnSpc>
              <a:spcBef>
                <a:spcPts val="0"/>
              </a:spcBef>
              <a:spcAft>
                <a:spcPts val="0"/>
              </a:spcAft>
              <a:buSzPts val="1300"/>
              <a:buChar char="●"/>
              <a:defRPr/>
            </a:lvl1pPr>
            <a:lvl2pPr marL="914400" lvl="1" indent="-311150" algn="l">
              <a:lnSpc>
                <a:spcPct val="115000"/>
              </a:lnSpc>
              <a:spcBef>
                <a:spcPts val="0"/>
              </a:spcBef>
              <a:spcAft>
                <a:spcPts val="0"/>
              </a:spcAft>
              <a:buSzPts val="1300"/>
              <a:buChar char="○"/>
              <a:defRPr/>
            </a:lvl2pPr>
            <a:lvl3pPr marL="1371600" lvl="2" indent="-311150" algn="l">
              <a:lnSpc>
                <a:spcPct val="115000"/>
              </a:lnSpc>
              <a:spcBef>
                <a:spcPts val="0"/>
              </a:spcBef>
              <a:spcAft>
                <a:spcPts val="0"/>
              </a:spcAft>
              <a:buSzPts val="1300"/>
              <a:buChar char="■"/>
              <a:defRPr/>
            </a:lvl3pPr>
            <a:lvl4pPr marL="1828800" lvl="3" indent="-311150" algn="l">
              <a:lnSpc>
                <a:spcPct val="115000"/>
              </a:lnSpc>
              <a:spcBef>
                <a:spcPts val="0"/>
              </a:spcBef>
              <a:spcAft>
                <a:spcPts val="0"/>
              </a:spcAft>
              <a:buSzPts val="1300"/>
              <a:buChar char="●"/>
              <a:defRPr/>
            </a:lvl4pPr>
            <a:lvl5pPr marL="2286000" lvl="4" indent="-311150" algn="l">
              <a:lnSpc>
                <a:spcPct val="115000"/>
              </a:lnSpc>
              <a:spcBef>
                <a:spcPts val="0"/>
              </a:spcBef>
              <a:spcAft>
                <a:spcPts val="0"/>
              </a:spcAft>
              <a:buSzPts val="1300"/>
              <a:buChar char="○"/>
              <a:defRPr/>
            </a:lvl5pPr>
            <a:lvl6pPr marL="2743200" lvl="5" indent="-311150" algn="l">
              <a:lnSpc>
                <a:spcPct val="115000"/>
              </a:lnSpc>
              <a:spcBef>
                <a:spcPts val="0"/>
              </a:spcBef>
              <a:spcAft>
                <a:spcPts val="0"/>
              </a:spcAft>
              <a:buSzPts val="1300"/>
              <a:buChar char="■"/>
              <a:defRPr/>
            </a:lvl6pPr>
            <a:lvl7pPr marL="3200400" lvl="6" indent="-311150" algn="l">
              <a:lnSpc>
                <a:spcPct val="115000"/>
              </a:lnSpc>
              <a:spcBef>
                <a:spcPts val="0"/>
              </a:spcBef>
              <a:spcAft>
                <a:spcPts val="0"/>
              </a:spcAft>
              <a:buSzPts val="1300"/>
              <a:buChar char="●"/>
              <a:defRPr/>
            </a:lvl7pPr>
            <a:lvl8pPr marL="3657600" lvl="7" indent="-311150" algn="l">
              <a:lnSpc>
                <a:spcPct val="115000"/>
              </a:lnSpc>
              <a:spcBef>
                <a:spcPts val="0"/>
              </a:spcBef>
              <a:spcAft>
                <a:spcPts val="0"/>
              </a:spcAft>
              <a:buSzPts val="1300"/>
              <a:buChar char="○"/>
              <a:defRPr/>
            </a:lvl8pPr>
            <a:lvl9pPr marL="4114800" lvl="8" indent="-311150" algn="l">
              <a:lnSpc>
                <a:spcPct val="115000"/>
              </a:lnSpc>
              <a:spcBef>
                <a:spcPts val="0"/>
              </a:spcBef>
              <a:spcAft>
                <a:spcPts val="0"/>
              </a:spcAft>
              <a:buSzPts val="1300"/>
              <a:buChar char="■"/>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three columns (2:3:3)">
  <p:cSld name="TITLE_AND_TWO_COLUMNS_1_3_1_1">
    <p:spTree>
      <p:nvGrpSpPr>
        <p:cNvPr id="1" name="Shape 179"/>
        <p:cNvGrpSpPr/>
        <p:nvPr/>
      </p:nvGrpSpPr>
      <p:grpSpPr>
        <a:xfrm>
          <a:off x="0" y="0"/>
          <a:ext cx="0" cy="0"/>
          <a:chOff x="0" y="0"/>
          <a:chExt cx="0" cy="0"/>
        </a:xfrm>
      </p:grpSpPr>
      <p:sp>
        <p:nvSpPr>
          <p:cNvPr id="180" name="Google Shape;180;g3185375ad6e_0_811"/>
          <p:cNvSpPr txBox="1">
            <a:spLocks noGrp="1"/>
          </p:cNvSpPr>
          <p:nvPr>
            <p:ph type="title"/>
          </p:nvPr>
        </p:nvSpPr>
        <p:spPr>
          <a:xfrm>
            <a:off x="584533" y="281820"/>
            <a:ext cx="11023200" cy="7323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2900"/>
              <a:buNone/>
              <a:defRPr sz="2900"/>
            </a:lvl1pPr>
            <a:lvl2pPr lvl="1" algn="l">
              <a:lnSpc>
                <a:spcPct val="100000"/>
              </a:lnSpc>
              <a:spcBef>
                <a:spcPts val="0"/>
              </a:spcBef>
              <a:spcAft>
                <a:spcPts val="0"/>
              </a:spcAft>
              <a:buSzPts val="3200"/>
              <a:buNone/>
              <a:defRPr/>
            </a:lvl2pPr>
            <a:lvl3pPr lvl="2" algn="l">
              <a:lnSpc>
                <a:spcPct val="100000"/>
              </a:lnSpc>
              <a:spcBef>
                <a:spcPts val="0"/>
              </a:spcBef>
              <a:spcAft>
                <a:spcPts val="0"/>
              </a:spcAft>
              <a:buSzPts val="3200"/>
              <a:buNone/>
              <a:defRPr/>
            </a:lvl3pPr>
            <a:lvl4pPr lvl="3" algn="l">
              <a:lnSpc>
                <a:spcPct val="100000"/>
              </a:lnSpc>
              <a:spcBef>
                <a:spcPts val="0"/>
              </a:spcBef>
              <a:spcAft>
                <a:spcPts val="0"/>
              </a:spcAft>
              <a:buSzPts val="3200"/>
              <a:buNone/>
              <a:defRPr/>
            </a:lvl4pPr>
            <a:lvl5pPr lvl="4" algn="l">
              <a:lnSpc>
                <a:spcPct val="100000"/>
              </a:lnSpc>
              <a:spcBef>
                <a:spcPts val="0"/>
              </a:spcBef>
              <a:spcAft>
                <a:spcPts val="0"/>
              </a:spcAft>
              <a:buSzPts val="3200"/>
              <a:buNone/>
              <a:defRPr/>
            </a:lvl5pPr>
            <a:lvl6pPr lvl="5" algn="l">
              <a:lnSpc>
                <a:spcPct val="100000"/>
              </a:lnSpc>
              <a:spcBef>
                <a:spcPts val="0"/>
              </a:spcBef>
              <a:spcAft>
                <a:spcPts val="0"/>
              </a:spcAft>
              <a:buSzPts val="3200"/>
              <a:buNone/>
              <a:defRPr/>
            </a:lvl6pPr>
            <a:lvl7pPr lvl="6" algn="l">
              <a:lnSpc>
                <a:spcPct val="100000"/>
              </a:lnSpc>
              <a:spcBef>
                <a:spcPts val="0"/>
              </a:spcBef>
              <a:spcAft>
                <a:spcPts val="0"/>
              </a:spcAft>
              <a:buSzPts val="3200"/>
              <a:buNone/>
              <a:defRPr/>
            </a:lvl7pPr>
            <a:lvl8pPr lvl="7" algn="l">
              <a:lnSpc>
                <a:spcPct val="100000"/>
              </a:lnSpc>
              <a:spcBef>
                <a:spcPts val="0"/>
              </a:spcBef>
              <a:spcAft>
                <a:spcPts val="0"/>
              </a:spcAft>
              <a:buSzPts val="3200"/>
              <a:buNone/>
              <a:defRPr/>
            </a:lvl8pPr>
            <a:lvl9pPr lvl="8" algn="l">
              <a:lnSpc>
                <a:spcPct val="100000"/>
              </a:lnSpc>
              <a:spcBef>
                <a:spcPts val="0"/>
              </a:spcBef>
              <a:spcAft>
                <a:spcPts val="0"/>
              </a:spcAft>
              <a:buSzPts val="3200"/>
              <a:buNone/>
              <a:defRPr/>
            </a:lvl9pPr>
          </a:lstStyle>
          <a:p>
            <a:endParaRPr/>
          </a:p>
        </p:txBody>
      </p:sp>
      <p:sp>
        <p:nvSpPr>
          <p:cNvPr id="181" name="Google Shape;181;g3185375ad6e_0_811"/>
          <p:cNvSpPr txBox="1">
            <a:spLocks noGrp="1"/>
          </p:cNvSpPr>
          <p:nvPr>
            <p:ph type="body" idx="1"/>
          </p:nvPr>
        </p:nvSpPr>
        <p:spPr>
          <a:xfrm>
            <a:off x="584533" y="1221271"/>
            <a:ext cx="2490900" cy="5307900"/>
          </a:xfrm>
          <a:prstGeom prst="rect">
            <a:avLst/>
          </a:prstGeom>
          <a:noFill/>
          <a:ln>
            <a:noFill/>
          </a:ln>
        </p:spPr>
        <p:txBody>
          <a:bodyPr spcFirstLastPara="1" wrap="square" lIns="0" tIns="0" rIns="0" bIns="0" anchor="t" anchorCtr="0">
            <a:noAutofit/>
          </a:bodyPr>
          <a:lstStyle>
            <a:lvl1pPr marL="457200" lvl="0" indent="-311150" algn="l">
              <a:lnSpc>
                <a:spcPct val="115000"/>
              </a:lnSpc>
              <a:spcBef>
                <a:spcPts val="0"/>
              </a:spcBef>
              <a:spcAft>
                <a:spcPts val="0"/>
              </a:spcAft>
              <a:buSzPts val="1300"/>
              <a:buChar char="●"/>
              <a:defRPr/>
            </a:lvl1pPr>
            <a:lvl2pPr marL="914400" lvl="1" indent="-311150" algn="l">
              <a:lnSpc>
                <a:spcPct val="115000"/>
              </a:lnSpc>
              <a:spcBef>
                <a:spcPts val="0"/>
              </a:spcBef>
              <a:spcAft>
                <a:spcPts val="0"/>
              </a:spcAft>
              <a:buSzPts val="1300"/>
              <a:buChar char="○"/>
              <a:defRPr/>
            </a:lvl2pPr>
            <a:lvl3pPr marL="1371600" lvl="2" indent="-311150" algn="l">
              <a:lnSpc>
                <a:spcPct val="115000"/>
              </a:lnSpc>
              <a:spcBef>
                <a:spcPts val="0"/>
              </a:spcBef>
              <a:spcAft>
                <a:spcPts val="0"/>
              </a:spcAft>
              <a:buSzPts val="1300"/>
              <a:buChar char="■"/>
              <a:defRPr/>
            </a:lvl3pPr>
            <a:lvl4pPr marL="1828800" lvl="3" indent="-311150" algn="l">
              <a:lnSpc>
                <a:spcPct val="115000"/>
              </a:lnSpc>
              <a:spcBef>
                <a:spcPts val="0"/>
              </a:spcBef>
              <a:spcAft>
                <a:spcPts val="0"/>
              </a:spcAft>
              <a:buSzPts val="1300"/>
              <a:buChar char="●"/>
              <a:defRPr/>
            </a:lvl4pPr>
            <a:lvl5pPr marL="2286000" lvl="4" indent="-311150" algn="l">
              <a:lnSpc>
                <a:spcPct val="115000"/>
              </a:lnSpc>
              <a:spcBef>
                <a:spcPts val="0"/>
              </a:spcBef>
              <a:spcAft>
                <a:spcPts val="0"/>
              </a:spcAft>
              <a:buSzPts val="1300"/>
              <a:buChar char="○"/>
              <a:defRPr/>
            </a:lvl5pPr>
            <a:lvl6pPr marL="2743200" lvl="5" indent="-311150" algn="l">
              <a:lnSpc>
                <a:spcPct val="115000"/>
              </a:lnSpc>
              <a:spcBef>
                <a:spcPts val="0"/>
              </a:spcBef>
              <a:spcAft>
                <a:spcPts val="0"/>
              </a:spcAft>
              <a:buSzPts val="1300"/>
              <a:buChar char="■"/>
              <a:defRPr/>
            </a:lvl6pPr>
            <a:lvl7pPr marL="3200400" lvl="6" indent="-311150" algn="l">
              <a:lnSpc>
                <a:spcPct val="115000"/>
              </a:lnSpc>
              <a:spcBef>
                <a:spcPts val="0"/>
              </a:spcBef>
              <a:spcAft>
                <a:spcPts val="0"/>
              </a:spcAft>
              <a:buSzPts val="1300"/>
              <a:buChar char="●"/>
              <a:defRPr/>
            </a:lvl7pPr>
            <a:lvl8pPr marL="3657600" lvl="7" indent="-311150" algn="l">
              <a:lnSpc>
                <a:spcPct val="115000"/>
              </a:lnSpc>
              <a:spcBef>
                <a:spcPts val="0"/>
              </a:spcBef>
              <a:spcAft>
                <a:spcPts val="0"/>
              </a:spcAft>
              <a:buSzPts val="1300"/>
              <a:buChar char="○"/>
              <a:defRPr/>
            </a:lvl8pPr>
            <a:lvl9pPr marL="4114800" lvl="8" indent="-311150" algn="l">
              <a:lnSpc>
                <a:spcPct val="115000"/>
              </a:lnSpc>
              <a:spcBef>
                <a:spcPts val="0"/>
              </a:spcBef>
              <a:spcAft>
                <a:spcPts val="0"/>
              </a:spcAft>
              <a:buSzPts val="1300"/>
              <a:buChar char="■"/>
              <a:defRPr/>
            </a:lvl9pPr>
          </a:lstStyle>
          <a:p>
            <a:endParaRPr/>
          </a:p>
        </p:txBody>
      </p:sp>
      <p:sp>
        <p:nvSpPr>
          <p:cNvPr id="182" name="Google Shape;182;g3185375ad6e_0_811"/>
          <p:cNvSpPr txBox="1">
            <a:spLocks noGrp="1"/>
          </p:cNvSpPr>
          <p:nvPr>
            <p:ph type="body" idx="2"/>
          </p:nvPr>
        </p:nvSpPr>
        <p:spPr>
          <a:xfrm>
            <a:off x="7695133" y="1221271"/>
            <a:ext cx="3912900" cy="5307900"/>
          </a:xfrm>
          <a:prstGeom prst="rect">
            <a:avLst/>
          </a:prstGeom>
          <a:noFill/>
          <a:ln>
            <a:noFill/>
          </a:ln>
        </p:spPr>
        <p:txBody>
          <a:bodyPr spcFirstLastPara="1" wrap="square" lIns="0" tIns="0" rIns="0" bIns="0" anchor="t" anchorCtr="0">
            <a:noAutofit/>
          </a:bodyPr>
          <a:lstStyle>
            <a:lvl1pPr marL="457200" lvl="0" indent="-311150" algn="l">
              <a:lnSpc>
                <a:spcPct val="115000"/>
              </a:lnSpc>
              <a:spcBef>
                <a:spcPts val="0"/>
              </a:spcBef>
              <a:spcAft>
                <a:spcPts val="0"/>
              </a:spcAft>
              <a:buSzPts val="1300"/>
              <a:buChar char="●"/>
              <a:defRPr/>
            </a:lvl1pPr>
            <a:lvl2pPr marL="914400" lvl="1" indent="-311150" algn="l">
              <a:lnSpc>
                <a:spcPct val="115000"/>
              </a:lnSpc>
              <a:spcBef>
                <a:spcPts val="0"/>
              </a:spcBef>
              <a:spcAft>
                <a:spcPts val="0"/>
              </a:spcAft>
              <a:buSzPts val="1300"/>
              <a:buChar char="○"/>
              <a:defRPr/>
            </a:lvl2pPr>
            <a:lvl3pPr marL="1371600" lvl="2" indent="-311150" algn="l">
              <a:lnSpc>
                <a:spcPct val="115000"/>
              </a:lnSpc>
              <a:spcBef>
                <a:spcPts val="0"/>
              </a:spcBef>
              <a:spcAft>
                <a:spcPts val="0"/>
              </a:spcAft>
              <a:buSzPts val="1300"/>
              <a:buChar char="■"/>
              <a:defRPr/>
            </a:lvl3pPr>
            <a:lvl4pPr marL="1828800" lvl="3" indent="-311150" algn="l">
              <a:lnSpc>
                <a:spcPct val="115000"/>
              </a:lnSpc>
              <a:spcBef>
                <a:spcPts val="0"/>
              </a:spcBef>
              <a:spcAft>
                <a:spcPts val="0"/>
              </a:spcAft>
              <a:buSzPts val="1300"/>
              <a:buChar char="●"/>
              <a:defRPr/>
            </a:lvl4pPr>
            <a:lvl5pPr marL="2286000" lvl="4" indent="-311150" algn="l">
              <a:lnSpc>
                <a:spcPct val="115000"/>
              </a:lnSpc>
              <a:spcBef>
                <a:spcPts val="0"/>
              </a:spcBef>
              <a:spcAft>
                <a:spcPts val="0"/>
              </a:spcAft>
              <a:buSzPts val="1300"/>
              <a:buChar char="○"/>
              <a:defRPr/>
            </a:lvl5pPr>
            <a:lvl6pPr marL="2743200" lvl="5" indent="-311150" algn="l">
              <a:lnSpc>
                <a:spcPct val="115000"/>
              </a:lnSpc>
              <a:spcBef>
                <a:spcPts val="0"/>
              </a:spcBef>
              <a:spcAft>
                <a:spcPts val="0"/>
              </a:spcAft>
              <a:buSzPts val="1300"/>
              <a:buChar char="■"/>
              <a:defRPr/>
            </a:lvl6pPr>
            <a:lvl7pPr marL="3200400" lvl="6" indent="-311150" algn="l">
              <a:lnSpc>
                <a:spcPct val="115000"/>
              </a:lnSpc>
              <a:spcBef>
                <a:spcPts val="0"/>
              </a:spcBef>
              <a:spcAft>
                <a:spcPts val="0"/>
              </a:spcAft>
              <a:buSzPts val="1300"/>
              <a:buChar char="●"/>
              <a:defRPr/>
            </a:lvl7pPr>
            <a:lvl8pPr marL="3657600" lvl="7" indent="-311150" algn="l">
              <a:lnSpc>
                <a:spcPct val="115000"/>
              </a:lnSpc>
              <a:spcBef>
                <a:spcPts val="0"/>
              </a:spcBef>
              <a:spcAft>
                <a:spcPts val="0"/>
              </a:spcAft>
              <a:buSzPts val="1300"/>
              <a:buChar char="○"/>
              <a:defRPr/>
            </a:lvl8pPr>
            <a:lvl9pPr marL="4114800" lvl="8" indent="-311150" algn="l">
              <a:lnSpc>
                <a:spcPct val="115000"/>
              </a:lnSpc>
              <a:spcBef>
                <a:spcPts val="0"/>
              </a:spcBef>
              <a:spcAft>
                <a:spcPts val="0"/>
              </a:spcAft>
              <a:buSzPts val="1300"/>
              <a:buChar char="■"/>
              <a:defRPr/>
            </a:lvl9pPr>
          </a:lstStyle>
          <a:p>
            <a:endParaRPr/>
          </a:p>
        </p:txBody>
      </p:sp>
      <p:sp>
        <p:nvSpPr>
          <p:cNvPr id="183" name="Google Shape;183;g3185375ad6e_0_811"/>
          <p:cNvSpPr txBox="1">
            <a:spLocks noGrp="1"/>
          </p:cNvSpPr>
          <p:nvPr>
            <p:ph type="sldNum" idx="12"/>
          </p:nvPr>
        </p:nvSpPr>
        <p:spPr>
          <a:xfrm>
            <a:off x="11296611" y="6217623"/>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84" name="Google Shape;184;g3185375ad6e_0_811"/>
          <p:cNvSpPr txBox="1">
            <a:spLocks noGrp="1"/>
          </p:cNvSpPr>
          <p:nvPr>
            <p:ph type="body" idx="3"/>
          </p:nvPr>
        </p:nvSpPr>
        <p:spPr>
          <a:xfrm>
            <a:off x="3428667" y="1221271"/>
            <a:ext cx="3912900" cy="5307900"/>
          </a:xfrm>
          <a:prstGeom prst="rect">
            <a:avLst/>
          </a:prstGeom>
          <a:noFill/>
          <a:ln>
            <a:noFill/>
          </a:ln>
        </p:spPr>
        <p:txBody>
          <a:bodyPr spcFirstLastPara="1" wrap="square" lIns="0" tIns="0" rIns="0" bIns="0" anchor="t" anchorCtr="0">
            <a:noAutofit/>
          </a:bodyPr>
          <a:lstStyle>
            <a:lvl1pPr marL="457200" lvl="0" indent="-311150" algn="l">
              <a:lnSpc>
                <a:spcPct val="115000"/>
              </a:lnSpc>
              <a:spcBef>
                <a:spcPts val="0"/>
              </a:spcBef>
              <a:spcAft>
                <a:spcPts val="0"/>
              </a:spcAft>
              <a:buSzPts val="1300"/>
              <a:buChar char="●"/>
              <a:defRPr/>
            </a:lvl1pPr>
            <a:lvl2pPr marL="914400" lvl="1" indent="-311150" algn="l">
              <a:lnSpc>
                <a:spcPct val="115000"/>
              </a:lnSpc>
              <a:spcBef>
                <a:spcPts val="0"/>
              </a:spcBef>
              <a:spcAft>
                <a:spcPts val="0"/>
              </a:spcAft>
              <a:buSzPts val="1300"/>
              <a:buChar char="○"/>
              <a:defRPr/>
            </a:lvl2pPr>
            <a:lvl3pPr marL="1371600" lvl="2" indent="-311150" algn="l">
              <a:lnSpc>
                <a:spcPct val="115000"/>
              </a:lnSpc>
              <a:spcBef>
                <a:spcPts val="0"/>
              </a:spcBef>
              <a:spcAft>
                <a:spcPts val="0"/>
              </a:spcAft>
              <a:buSzPts val="1300"/>
              <a:buChar char="■"/>
              <a:defRPr/>
            </a:lvl3pPr>
            <a:lvl4pPr marL="1828800" lvl="3" indent="-311150" algn="l">
              <a:lnSpc>
                <a:spcPct val="115000"/>
              </a:lnSpc>
              <a:spcBef>
                <a:spcPts val="0"/>
              </a:spcBef>
              <a:spcAft>
                <a:spcPts val="0"/>
              </a:spcAft>
              <a:buSzPts val="1300"/>
              <a:buChar char="●"/>
              <a:defRPr/>
            </a:lvl4pPr>
            <a:lvl5pPr marL="2286000" lvl="4" indent="-311150" algn="l">
              <a:lnSpc>
                <a:spcPct val="115000"/>
              </a:lnSpc>
              <a:spcBef>
                <a:spcPts val="0"/>
              </a:spcBef>
              <a:spcAft>
                <a:spcPts val="0"/>
              </a:spcAft>
              <a:buSzPts val="1300"/>
              <a:buChar char="○"/>
              <a:defRPr/>
            </a:lvl5pPr>
            <a:lvl6pPr marL="2743200" lvl="5" indent="-311150" algn="l">
              <a:lnSpc>
                <a:spcPct val="115000"/>
              </a:lnSpc>
              <a:spcBef>
                <a:spcPts val="0"/>
              </a:spcBef>
              <a:spcAft>
                <a:spcPts val="0"/>
              </a:spcAft>
              <a:buSzPts val="1300"/>
              <a:buChar char="■"/>
              <a:defRPr/>
            </a:lvl6pPr>
            <a:lvl7pPr marL="3200400" lvl="6" indent="-311150" algn="l">
              <a:lnSpc>
                <a:spcPct val="115000"/>
              </a:lnSpc>
              <a:spcBef>
                <a:spcPts val="0"/>
              </a:spcBef>
              <a:spcAft>
                <a:spcPts val="0"/>
              </a:spcAft>
              <a:buSzPts val="1300"/>
              <a:buChar char="●"/>
              <a:defRPr/>
            </a:lvl7pPr>
            <a:lvl8pPr marL="3657600" lvl="7" indent="-311150" algn="l">
              <a:lnSpc>
                <a:spcPct val="115000"/>
              </a:lnSpc>
              <a:spcBef>
                <a:spcPts val="0"/>
              </a:spcBef>
              <a:spcAft>
                <a:spcPts val="0"/>
              </a:spcAft>
              <a:buSzPts val="1300"/>
              <a:buChar char="○"/>
              <a:defRPr/>
            </a:lvl8pPr>
            <a:lvl9pPr marL="4114800" lvl="8" indent="-311150" algn="l">
              <a:lnSpc>
                <a:spcPct val="115000"/>
              </a:lnSpc>
              <a:spcBef>
                <a:spcPts val="0"/>
              </a:spcBef>
              <a:spcAft>
                <a:spcPts val="0"/>
              </a:spcAft>
              <a:buSzPts val="13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3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3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3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three columns (3:2:2)">
  <p:cSld name="TITLE_AND_TWO_COLUMNS_1_2">
    <p:spTree>
      <p:nvGrpSpPr>
        <p:cNvPr id="1" name="Shape 185"/>
        <p:cNvGrpSpPr/>
        <p:nvPr/>
      </p:nvGrpSpPr>
      <p:grpSpPr>
        <a:xfrm>
          <a:off x="0" y="0"/>
          <a:ext cx="0" cy="0"/>
          <a:chOff x="0" y="0"/>
          <a:chExt cx="0" cy="0"/>
        </a:xfrm>
      </p:grpSpPr>
      <p:sp>
        <p:nvSpPr>
          <p:cNvPr id="186" name="Google Shape;186;g3185375ad6e_0_817"/>
          <p:cNvSpPr txBox="1">
            <a:spLocks noGrp="1"/>
          </p:cNvSpPr>
          <p:nvPr>
            <p:ph type="title"/>
          </p:nvPr>
        </p:nvSpPr>
        <p:spPr>
          <a:xfrm>
            <a:off x="584533" y="281820"/>
            <a:ext cx="11023200" cy="7323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2900"/>
              <a:buNone/>
              <a:defRPr sz="2900"/>
            </a:lvl1pPr>
            <a:lvl2pPr lvl="1" algn="l">
              <a:lnSpc>
                <a:spcPct val="100000"/>
              </a:lnSpc>
              <a:spcBef>
                <a:spcPts val="0"/>
              </a:spcBef>
              <a:spcAft>
                <a:spcPts val="0"/>
              </a:spcAft>
              <a:buSzPts val="2900"/>
              <a:buNone/>
              <a:defRPr sz="2900"/>
            </a:lvl2pPr>
            <a:lvl3pPr lvl="2" algn="l">
              <a:lnSpc>
                <a:spcPct val="100000"/>
              </a:lnSpc>
              <a:spcBef>
                <a:spcPts val="0"/>
              </a:spcBef>
              <a:spcAft>
                <a:spcPts val="0"/>
              </a:spcAft>
              <a:buSzPts val="2900"/>
              <a:buNone/>
              <a:defRPr sz="2900"/>
            </a:lvl3pPr>
            <a:lvl4pPr lvl="3" algn="l">
              <a:lnSpc>
                <a:spcPct val="100000"/>
              </a:lnSpc>
              <a:spcBef>
                <a:spcPts val="0"/>
              </a:spcBef>
              <a:spcAft>
                <a:spcPts val="0"/>
              </a:spcAft>
              <a:buSzPts val="2900"/>
              <a:buNone/>
              <a:defRPr sz="2900"/>
            </a:lvl4pPr>
            <a:lvl5pPr lvl="4" algn="l">
              <a:lnSpc>
                <a:spcPct val="100000"/>
              </a:lnSpc>
              <a:spcBef>
                <a:spcPts val="0"/>
              </a:spcBef>
              <a:spcAft>
                <a:spcPts val="0"/>
              </a:spcAft>
              <a:buSzPts val="2900"/>
              <a:buNone/>
              <a:defRPr sz="2900"/>
            </a:lvl5pPr>
            <a:lvl6pPr lvl="5" algn="l">
              <a:lnSpc>
                <a:spcPct val="100000"/>
              </a:lnSpc>
              <a:spcBef>
                <a:spcPts val="0"/>
              </a:spcBef>
              <a:spcAft>
                <a:spcPts val="0"/>
              </a:spcAft>
              <a:buSzPts val="2900"/>
              <a:buNone/>
              <a:defRPr sz="2900"/>
            </a:lvl6pPr>
            <a:lvl7pPr lvl="6" algn="l">
              <a:lnSpc>
                <a:spcPct val="100000"/>
              </a:lnSpc>
              <a:spcBef>
                <a:spcPts val="0"/>
              </a:spcBef>
              <a:spcAft>
                <a:spcPts val="0"/>
              </a:spcAft>
              <a:buSzPts val="2900"/>
              <a:buNone/>
              <a:defRPr sz="2900"/>
            </a:lvl7pPr>
            <a:lvl8pPr lvl="7" algn="l">
              <a:lnSpc>
                <a:spcPct val="100000"/>
              </a:lnSpc>
              <a:spcBef>
                <a:spcPts val="0"/>
              </a:spcBef>
              <a:spcAft>
                <a:spcPts val="0"/>
              </a:spcAft>
              <a:buSzPts val="2900"/>
              <a:buNone/>
              <a:defRPr sz="2900"/>
            </a:lvl8pPr>
            <a:lvl9pPr lvl="8" algn="l">
              <a:lnSpc>
                <a:spcPct val="100000"/>
              </a:lnSpc>
              <a:spcBef>
                <a:spcPts val="0"/>
              </a:spcBef>
              <a:spcAft>
                <a:spcPts val="0"/>
              </a:spcAft>
              <a:buSzPts val="2900"/>
              <a:buNone/>
              <a:defRPr sz="2900"/>
            </a:lvl9pPr>
          </a:lstStyle>
          <a:p>
            <a:endParaRPr/>
          </a:p>
        </p:txBody>
      </p:sp>
      <p:sp>
        <p:nvSpPr>
          <p:cNvPr id="187" name="Google Shape;187;g3185375ad6e_0_817"/>
          <p:cNvSpPr txBox="1">
            <a:spLocks noGrp="1"/>
          </p:cNvSpPr>
          <p:nvPr>
            <p:ph type="body" idx="1"/>
          </p:nvPr>
        </p:nvSpPr>
        <p:spPr>
          <a:xfrm>
            <a:off x="584533" y="1221271"/>
            <a:ext cx="4524000" cy="5307900"/>
          </a:xfrm>
          <a:prstGeom prst="rect">
            <a:avLst/>
          </a:prstGeom>
          <a:noFill/>
          <a:ln>
            <a:noFill/>
          </a:ln>
        </p:spPr>
        <p:txBody>
          <a:bodyPr spcFirstLastPara="1" wrap="square" lIns="0" tIns="0" rIns="0" bIns="0" anchor="t" anchorCtr="0">
            <a:noAutofit/>
          </a:bodyPr>
          <a:lstStyle>
            <a:lvl1pPr marL="457200" lvl="0" indent="-311150" algn="l">
              <a:lnSpc>
                <a:spcPct val="115000"/>
              </a:lnSpc>
              <a:spcBef>
                <a:spcPts val="0"/>
              </a:spcBef>
              <a:spcAft>
                <a:spcPts val="0"/>
              </a:spcAft>
              <a:buSzPts val="1300"/>
              <a:buChar char="●"/>
              <a:defRPr/>
            </a:lvl1pPr>
            <a:lvl2pPr marL="914400" lvl="1" indent="-311150" algn="l">
              <a:lnSpc>
                <a:spcPct val="115000"/>
              </a:lnSpc>
              <a:spcBef>
                <a:spcPts val="0"/>
              </a:spcBef>
              <a:spcAft>
                <a:spcPts val="0"/>
              </a:spcAft>
              <a:buSzPts val="1300"/>
              <a:buChar char="○"/>
              <a:defRPr/>
            </a:lvl2pPr>
            <a:lvl3pPr marL="1371600" lvl="2" indent="-311150" algn="l">
              <a:lnSpc>
                <a:spcPct val="115000"/>
              </a:lnSpc>
              <a:spcBef>
                <a:spcPts val="0"/>
              </a:spcBef>
              <a:spcAft>
                <a:spcPts val="0"/>
              </a:spcAft>
              <a:buSzPts val="1300"/>
              <a:buChar char="■"/>
              <a:defRPr/>
            </a:lvl3pPr>
            <a:lvl4pPr marL="1828800" lvl="3" indent="-311150" algn="l">
              <a:lnSpc>
                <a:spcPct val="115000"/>
              </a:lnSpc>
              <a:spcBef>
                <a:spcPts val="0"/>
              </a:spcBef>
              <a:spcAft>
                <a:spcPts val="0"/>
              </a:spcAft>
              <a:buSzPts val="1300"/>
              <a:buChar char="●"/>
              <a:defRPr/>
            </a:lvl4pPr>
            <a:lvl5pPr marL="2286000" lvl="4" indent="-311150" algn="l">
              <a:lnSpc>
                <a:spcPct val="115000"/>
              </a:lnSpc>
              <a:spcBef>
                <a:spcPts val="0"/>
              </a:spcBef>
              <a:spcAft>
                <a:spcPts val="0"/>
              </a:spcAft>
              <a:buSzPts val="1300"/>
              <a:buChar char="○"/>
              <a:defRPr/>
            </a:lvl5pPr>
            <a:lvl6pPr marL="2743200" lvl="5" indent="-311150" algn="l">
              <a:lnSpc>
                <a:spcPct val="115000"/>
              </a:lnSpc>
              <a:spcBef>
                <a:spcPts val="0"/>
              </a:spcBef>
              <a:spcAft>
                <a:spcPts val="0"/>
              </a:spcAft>
              <a:buSzPts val="1300"/>
              <a:buChar char="■"/>
              <a:defRPr/>
            </a:lvl6pPr>
            <a:lvl7pPr marL="3200400" lvl="6" indent="-311150" algn="l">
              <a:lnSpc>
                <a:spcPct val="115000"/>
              </a:lnSpc>
              <a:spcBef>
                <a:spcPts val="0"/>
              </a:spcBef>
              <a:spcAft>
                <a:spcPts val="0"/>
              </a:spcAft>
              <a:buSzPts val="1300"/>
              <a:buChar char="●"/>
              <a:defRPr/>
            </a:lvl7pPr>
            <a:lvl8pPr marL="3657600" lvl="7" indent="-311150" algn="l">
              <a:lnSpc>
                <a:spcPct val="115000"/>
              </a:lnSpc>
              <a:spcBef>
                <a:spcPts val="0"/>
              </a:spcBef>
              <a:spcAft>
                <a:spcPts val="0"/>
              </a:spcAft>
              <a:buSzPts val="1300"/>
              <a:buChar char="○"/>
              <a:defRPr/>
            </a:lvl8pPr>
            <a:lvl9pPr marL="4114800" lvl="8" indent="-311150" algn="l">
              <a:lnSpc>
                <a:spcPct val="115000"/>
              </a:lnSpc>
              <a:spcBef>
                <a:spcPts val="0"/>
              </a:spcBef>
              <a:spcAft>
                <a:spcPts val="0"/>
              </a:spcAft>
              <a:buSzPts val="1300"/>
              <a:buChar char="■"/>
              <a:defRPr/>
            </a:lvl9pPr>
          </a:lstStyle>
          <a:p>
            <a:endParaRPr/>
          </a:p>
        </p:txBody>
      </p:sp>
      <p:sp>
        <p:nvSpPr>
          <p:cNvPr id="188" name="Google Shape;188;g3185375ad6e_0_817"/>
          <p:cNvSpPr txBox="1">
            <a:spLocks noGrp="1"/>
          </p:cNvSpPr>
          <p:nvPr>
            <p:ph type="body" idx="2"/>
          </p:nvPr>
        </p:nvSpPr>
        <p:spPr>
          <a:xfrm>
            <a:off x="8708867" y="1221271"/>
            <a:ext cx="2898900" cy="5307900"/>
          </a:xfrm>
          <a:prstGeom prst="rect">
            <a:avLst/>
          </a:prstGeom>
          <a:noFill/>
          <a:ln>
            <a:noFill/>
          </a:ln>
        </p:spPr>
        <p:txBody>
          <a:bodyPr spcFirstLastPara="1" wrap="square" lIns="0" tIns="0" rIns="0" bIns="0" anchor="t" anchorCtr="0">
            <a:noAutofit/>
          </a:bodyPr>
          <a:lstStyle>
            <a:lvl1pPr marL="457200" lvl="0" indent="-311150" algn="l">
              <a:lnSpc>
                <a:spcPct val="115000"/>
              </a:lnSpc>
              <a:spcBef>
                <a:spcPts val="0"/>
              </a:spcBef>
              <a:spcAft>
                <a:spcPts val="0"/>
              </a:spcAft>
              <a:buSzPts val="1300"/>
              <a:buChar char="●"/>
              <a:defRPr/>
            </a:lvl1pPr>
            <a:lvl2pPr marL="914400" lvl="1" indent="-311150" algn="l">
              <a:lnSpc>
                <a:spcPct val="115000"/>
              </a:lnSpc>
              <a:spcBef>
                <a:spcPts val="0"/>
              </a:spcBef>
              <a:spcAft>
                <a:spcPts val="0"/>
              </a:spcAft>
              <a:buSzPts val="1300"/>
              <a:buChar char="○"/>
              <a:defRPr/>
            </a:lvl2pPr>
            <a:lvl3pPr marL="1371600" lvl="2" indent="-311150" algn="l">
              <a:lnSpc>
                <a:spcPct val="115000"/>
              </a:lnSpc>
              <a:spcBef>
                <a:spcPts val="0"/>
              </a:spcBef>
              <a:spcAft>
                <a:spcPts val="0"/>
              </a:spcAft>
              <a:buSzPts val="1300"/>
              <a:buChar char="■"/>
              <a:defRPr/>
            </a:lvl3pPr>
            <a:lvl4pPr marL="1828800" lvl="3" indent="-311150" algn="l">
              <a:lnSpc>
                <a:spcPct val="115000"/>
              </a:lnSpc>
              <a:spcBef>
                <a:spcPts val="0"/>
              </a:spcBef>
              <a:spcAft>
                <a:spcPts val="0"/>
              </a:spcAft>
              <a:buSzPts val="1300"/>
              <a:buChar char="●"/>
              <a:defRPr/>
            </a:lvl4pPr>
            <a:lvl5pPr marL="2286000" lvl="4" indent="-311150" algn="l">
              <a:lnSpc>
                <a:spcPct val="115000"/>
              </a:lnSpc>
              <a:spcBef>
                <a:spcPts val="0"/>
              </a:spcBef>
              <a:spcAft>
                <a:spcPts val="0"/>
              </a:spcAft>
              <a:buSzPts val="1300"/>
              <a:buChar char="○"/>
              <a:defRPr/>
            </a:lvl5pPr>
            <a:lvl6pPr marL="2743200" lvl="5" indent="-311150" algn="l">
              <a:lnSpc>
                <a:spcPct val="115000"/>
              </a:lnSpc>
              <a:spcBef>
                <a:spcPts val="0"/>
              </a:spcBef>
              <a:spcAft>
                <a:spcPts val="0"/>
              </a:spcAft>
              <a:buSzPts val="1300"/>
              <a:buChar char="■"/>
              <a:defRPr/>
            </a:lvl6pPr>
            <a:lvl7pPr marL="3200400" lvl="6" indent="-311150" algn="l">
              <a:lnSpc>
                <a:spcPct val="115000"/>
              </a:lnSpc>
              <a:spcBef>
                <a:spcPts val="0"/>
              </a:spcBef>
              <a:spcAft>
                <a:spcPts val="0"/>
              </a:spcAft>
              <a:buSzPts val="1300"/>
              <a:buChar char="●"/>
              <a:defRPr/>
            </a:lvl7pPr>
            <a:lvl8pPr marL="3657600" lvl="7" indent="-311150" algn="l">
              <a:lnSpc>
                <a:spcPct val="115000"/>
              </a:lnSpc>
              <a:spcBef>
                <a:spcPts val="0"/>
              </a:spcBef>
              <a:spcAft>
                <a:spcPts val="0"/>
              </a:spcAft>
              <a:buSzPts val="1300"/>
              <a:buChar char="○"/>
              <a:defRPr/>
            </a:lvl8pPr>
            <a:lvl9pPr marL="4114800" lvl="8" indent="-311150" algn="l">
              <a:lnSpc>
                <a:spcPct val="115000"/>
              </a:lnSpc>
              <a:spcBef>
                <a:spcPts val="0"/>
              </a:spcBef>
              <a:spcAft>
                <a:spcPts val="0"/>
              </a:spcAft>
              <a:buSzPts val="1300"/>
              <a:buChar char="■"/>
              <a:defRPr/>
            </a:lvl9pPr>
          </a:lstStyle>
          <a:p>
            <a:endParaRPr/>
          </a:p>
        </p:txBody>
      </p:sp>
      <p:sp>
        <p:nvSpPr>
          <p:cNvPr id="189" name="Google Shape;189;g3185375ad6e_0_817"/>
          <p:cNvSpPr txBox="1">
            <a:spLocks noGrp="1"/>
          </p:cNvSpPr>
          <p:nvPr>
            <p:ph type="sldNum" idx="12"/>
          </p:nvPr>
        </p:nvSpPr>
        <p:spPr>
          <a:xfrm>
            <a:off x="11296611" y="6217623"/>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90" name="Google Shape;190;g3185375ad6e_0_817"/>
          <p:cNvSpPr txBox="1">
            <a:spLocks noGrp="1"/>
          </p:cNvSpPr>
          <p:nvPr>
            <p:ph type="body" idx="3"/>
          </p:nvPr>
        </p:nvSpPr>
        <p:spPr>
          <a:xfrm>
            <a:off x="5459133" y="1221271"/>
            <a:ext cx="2898900" cy="5307900"/>
          </a:xfrm>
          <a:prstGeom prst="rect">
            <a:avLst/>
          </a:prstGeom>
          <a:noFill/>
          <a:ln>
            <a:noFill/>
          </a:ln>
        </p:spPr>
        <p:txBody>
          <a:bodyPr spcFirstLastPara="1" wrap="square" lIns="0" tIns="0" rIns="0" bIns="0" anchor="t" anchorCtr="0">
            <a:noAutofit/>
          </a:bodyPr>
          <a:lstStyle>
            <a:lvl1pPr marL="457200" lvl="0" indent="-311150" algn="l">
              <a:lnSpc>
                <a:spcPct val="115000"/>
              </a:lnSpc>
              <a:spcBef>
                <a:spcPts val="0"/>
              </a:spcBef>
              <a:spcAft>
                <a:spcPts val="0"/>
              </a:spcAft>
              <a:buSzPts val="1300"/>
              <a:buChar char="●"/>
              <a:defRPr/>
            </a:lvl1pPr>
            <a:lvl2pPr marL="914400" lvl="1" indent="-311150" algn="l">
              <a:lnSpc>
                <a:spcPct val="115000"/>
              </a:lnSpc>
              <a:spcBef>
                <a:spcPts val="0"/>
              </a:spcBef>
              <a:spcAft>
                <a:spcPts val="0"/>
              </a:spcAft>
              <a:buSzPts val="1300"/>
              <a:buChar char="○"/>
              <a:defRPr/>
            </a:lvl2pPr>
            <a:lvl3pPr marL="1371600" lvl="2" indent="-311150" algn="l">
              <a:lnSpc>
                <a:spcPct val="115000"/>
              </a:lnSpc>
              <a:spcBef>
                <a:spcPts val="0"/>
              </a:spcBef>
              <a:spcAft>
                <a:spcPts val="0"/>
              </a:spcAft>
              <a:buSzPts val="1300"/>
              <a:buChar char="■"/>
              <a:defRPr/>
            </a:lvl3pPr>
            <a:lvl4pPr marL="1828800" lvl="3" indent="-311150" algn="l">
              <a:lnSpc>
                <a:spcPct val="115000"/>
              </a:lnSpc>
              <a:spcBef>
                <a:spcPts val="0"/>
              </a:spcBef>
              <a:spcAft>
                <a:spcPts val="0"/>
              </a:spcAft>
              <a:buSzPts val="1300"/>
              <a:buChar char="●"/>
              <a:defRPr/>
            </a:lvl4pPr>
            <a:lvl5pPr marL="2286000" lvl="4" indent="-311150" algn="l">
              <a:lnSpc>
                <a:spcPct val="115000"/>
              </a:lnSpc>
              <a:spcBef>
                <a:spcPts val="0"/>
              </a:spcBef>
              <a:spcAft>
                <a:spcPts val="0"/>
              </a:spcAft>
              <a:buSzPts val="1300"/>
              <a:buChar char="○"/>
              <a:defRPr/>
            </a:lvl5pPr>
            <a:lvl6pPr marL="2743200" lvl="5" indent="-311150" algn="l">
              <a:lnSpc>
                <a:spcPct val="115000"/>
              </a:lnSpc>
              <a:spcBef>
                <a:spcPts val="0"/>
              </a:spcBef>
              <a:spcAft>
                <a:spcPts val="0"/>
              </a:spcAft>
              <a:buSzPts val="1300"/>
              <a:buChar char="■"/>
              <a:defRPr/>
            </a:lvl6pPr>
            <a:lvl7pPr marL="3200400" lvl="6" indent="-311150" algn="l">
              <a:lnSpc>
                <a:spcPct val="115000"/>
              </a:lnSpc>
              <a:spcBef>
                <a:spcPts val="0"/>
              </a:spcBef>
              <a:spcAft>
                <a:spcPts val="0"/>
              </a:spcAft>
              <a:buSzPts val="1300"/>
              <a:buChar char="●"/>
              <a:defRPr/>
            </a:lvl7pPr>
            <a:lvl8pPr marL="3657600" lvl="7" indent="-311150" algn="l">
              <a:lnSpc>
                <a:spcPct val="115000"/>
              </a:lnSpc>
              <a:spcBef>
                <a:spcPts val="0"/>
              </a:spcBef>
              <a:spcAft>
                <a:spcPts val="0"/>
              </a:spcAft>
              <a:buSzPts val="1300"/>
              <a:buChar char="○"/>
              <a:defRPr/>
            </a:lvl8pPr>
            <a:lvl9pPr marL="4114800" lvl="8" indent="-311150" algn="l">
              <a:lnSpc>
                <a:spcPct val="115000"/>
              </a:lnSpc>
              <a:spcBef>
                <a:spcPts val="0"/>
              </a:spcBef>
              <a:spcAft>
                <a:spcPts val="0"/>
              </a:spcAft>
              <a:buSzPts val="1300"/>
              <a:buChar char="■"/>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three columns (2:3:2)">
  <p:cSld name="TITLE_AND_TWO_COLUMNS_1_2_1">
    <p:spTree>
      <p:nvGrpSpPr>
        <p:cNvPr id="1" name="Shape 191"/>
        <p:cNvGrpSpPr/>
        <p:nvPr/>
      </p:nvGrpSpPr>
      <p:grpSpPr>
        <a:xfrm>
          <a:off x="0" y="0"/>
          <a:ext cx="0" cy="0"/>
          <a:chOff x="0" y="0"/>
          <a:chExt cx="0" cy="0"/>
        </a:xfrm>
      </p:grpSpPr>
      <p:sp>
        <p:nvSpPr>
          <p:cNvPr id="192" name="Google Shape;192;g3185375ad6e_0_823"/>
          <p:cNvSpPr txBox="1">
            <a:spLocks noGrp="1"/>
          </p:cNvSpPr>
          <p:nvPr>
            <p:ph type="title"/>
          </p:nvPr>
        </p:nvSpPr>
        <p:spPr>
          <a:xfrm>
            <a:off x="584533" y="281820"/>
            <a:ext cx="11023200" cy="7323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2900"/>
              <a:buNone/>
              <a:defRPr sz="2900"/>
            </a:lvl1pPr>
            <a:lvl2pPr lvl="1" algn="l">
              <a:lnSpc>
                <a:spcPct val="100000"/>
              </a:lnSpc>
              <a:spcBef>
                <a:spcPts val="0"/>
              </a:spcBef>
              <a:spcAft>
                <a:spcPts val="0"/>
              </a:spcAft>
              <a:buSzPts val="3200"/>
              <a:buNone/>
              <a:defRPr/>
            </a:lvl2pPr>
            <a:lvl3pPr lvl="2" algn="l">
              <a:lnSpc>
                <a:spcPct val="100000"/>
              </a:lnSpc>
              <a:spcBef>
                <a:spcPts val="0"/>
              </a:spcBef>
              <a:spcAft>
                <a:spcPts val="0"/>
              </a:spcAft>
              <a:buSzPts val="3200"/>
              <a:buNone/>
              <a:defRPr/>
            </a:lvl3pPr>
            <a:lvl4pPr lvl="3" algn="l">
              <a:lnSpc>
                <a:spcPct val="100000"/>
              </a:lnSpc>
              <a:spcBef>
                <a:spcPts val="0"/>
              </a:spcBef>
              <a:spcAft>
                <a:spcPts val="0"/>
              </a:spcAft>
              <a:buSzPts val="3200"/>
              <a:buNone/>
              <a:defRPr/>
            </a:lvl4pPr>
            <a:lvl5pPr lvl="4" algn="l">
              <a:lnSpc>
                <a:spcPct val="100000"/>
              </a:lnSpc>
              <a:spcBef>
                <a:spcPts val="0"/>
              </a:spcBef>
              <a:spcAft>
                <a:spcPts val="0"/>
              </a:spcAft>
              <a:buSzPts val="3200"/>
              <a:buNone/>
              <a:defRPr/>
            </a:lvl5pPr>
            <a:lvl6pPr lvl="5" algn="l">
              <a:lnSpc>
                <a:spcPct val="100000"/>
              </a:lnSpc>
              <a:spcBef>
                <a:spcPts val="0"/>
              </a:spcBef>
              <a:spcAft>
                <a:spcPts val="0"/>
              </a:spcAft>
              <a:buSzPts val="3200"/>
              <a:buNone/>
              <a:defRPr/>
            </a:lvl6pPr>
            <a:lvl7pPr lvl="6" algn="l">
              <a:lnSpc>
                <a:spcPct val="100000"/>
              </a:lnSpc>
              <a:spcBef>
                <a:spcPts val="0"/>
              </a:spcBef>
              <a:spcAft>
                <a:spcPts val="0"/>
              </a:spcAft>
              <a:buSzPts val="3200"/>
              <a:buNone/>
              <a:defRPr/>
            </a:lvl7pPr>
            <a:lvl8pPr lvl="7" algn="l">
              <a:lnSpc>
                <a:spcPct val="100000"/>
              </a:lnSpc>
              <a:spcBef>
                <a:spcPts val="0"/>
              </a:spcBef>
              <a:spcAft>
                <a:spcPts val="0"/>
              </a:spcAft>
              <a:buSzPts val="3200"/>
              <a:buNone/>
              <a:defRPr/>
            </a:lvl8pPr>
            <a:lvl9pPr lvl="8" algn="l">
              <a:lnSpc>
                <a:spcPct val="100000"/>
              </a:lnSpc>
              <a:spcBef>
                <a:spcPts val="0"/>
              </a:spcBef>
              <a:spcAft>
                <a:spcPts val="0"/>
              </a:spcAft>
              <a:buSzPts val="3200"/>
              <a:buNone/>
              <a:defRPr/>
            </a:lvl9pPr>
          </a:lstStyle>
          <a:p>
            <a:endParaRPr/>
          </a:p>
        </p:txBody>
      </p:sp>
      <p:sp>
        <p:nvSpPr>
          <p:cNvPr id="193" name="Google Shape;193;g3185375ad6e_0_823"/>
          <p:cNvSpPr txBox="1">
            <a:spLocks noGrp="1"/>
          </p:cNvSpPr>
          <p:nvPr>
            <p:ph type="body" idx="1"/>
          </p:nvPr>
        </p:nvSpPr>
        <p:spPr>
          <a:xfrm>
            <a:off x="584533" y="1221271"/>
            <a:ext cx="2898900" cy="5307900"/>
          </a:xfrm>
          <a:prstGeom prst="rect">
            <a:avLst/>
          </a:prstGeom>
          <a:noFill/>
          <a:ln>
            <a:noFill/>
          </a:ln>
        </p:spPr>
        <p:txBody>
          <a:bodyPr spcFirstLastPara="1" wrap="square" lIns="0" tIns="0" rIns="0" bIns="0" anchor="t" anchorCtr="0">
            <a:noAutofit/>
          </a:bodyPr>
          <a:lstStyle>
            <a:lvl1pPr marL="457200" lvl="0" indent="-311150" algn="l">
              <a:lnSpc>
                <a:spcPct val="115000"/>
              </a:lnSpc>
              <a:spcBef>
                <a:spcPts val="0"/>
              </a:spcBef>
              <a:spcAft>
                <a:spcPts val="0"/>
              </a:spcAft>
              <a:buSzPts val="1300"/>
              <a:buChar char="●"/>
              <a:defRPr/>
            </a:lvl1pPr>
            <a:lvl2pPr marL="914400" lvl="1" indent="-311150" algn="l">
              <a:lnSpc>
                <a:spcPct val="115000"/>
              </a:lnSpc>
              <a:spcBef>
                <a:spcPts val="0"/>
              </a:spcBef>
              <a:spcAft>
                <a:spcPts val="0"/>
              </a:spcAft>
              <a:buSzPts val="1300"/>
              <a:buChar char="○"/>
              <a:defRPr/>
            </a:lvl2pPr>
            <a:lvl3pPr marL="1371600" lvl="2" indent="-311150" algn="l">
              <a:lnSpc>
                <a:spcPct val="115000"/>
              </a:lnSpc>
              <a:spcBef>
                <a:spcPts val="0"/>
              </a:spcBef>
              <a:spcAft>
                <a:spcPts val="0"/>
              </a:spcAft>
              <a:buSzPts val="1300"/>
              <a:buChar char="■"/>
              <a:defRPr/>
            </a:lvl3pPr>
            <a:lvl4pPr marL="1828800" lvl="3" indent="-311150" algn="l">
              <a:lnSpc>
                <a:spcPct val="115000"/>
              </a:lnSpc>
              <a:spcBef>
                <a:spcPts val="0"/>
              </a:spcBef>
              <a:spcAft>
                <a:spcPts val="0"/>
              </a:spcAft>
              <a:buSzPts val="1300"/>
              <a:buChar char="●"/>
              <a:defRPr/>
            </a:lvl4pPr>
            <a:lvl5pPr marL="2286000" lvl="4" indent="-311150" algn="l">
              <a:lnSpc>
                <a:spcPct val="115000"/>
              </a:lnSpc>
              <a:spcBef>
                <a:spcPts val="0"/>
              </a:spcBef>
              <a:spcAft>
                <a:spcPts val="0"/>
              </a:spcAft>
              <a:buSzPts val="1300"/>
              <a:buChar char="○"/>
              <a:defRPr/>
            </a:lvl5pPr>
            <a:lvl6pPr marL="2743200" lvl="5" indent="-311150" algn="l">
              <a:lnSpc>
                <a:spcPct val="115000"/>
              </a:lnSpc>
              <a:spcBef>
                <a:spcPts val="0"/>
              </a:spcBef>
              <a:spcAft>
                <a:spcPts val="0"/>
              </a:spcAft>
              <a:buSzPts val="1300"/>
              <a:buChar char="■"/>
              <a:defRPr/>
            </a:lvl6pPr>
            <a:lvl7pPr marL="3200400" lvl="6" indent="-311150" algn="l">
              <a:lnSpc>
                <a:spcPct val="115000"/>
              </a:lnSpc>
              <a:spcBef>
                <a:spcPts val="0"/>
              </a:spcBef>
              <a:spcAft>
                <a:spcPts val="0"/>
              </a:spcAft>
              <a:buSzPts val="1300"/>
              <a:buChar char="●"/>
              <a:defRPr/>
            </a:lvl7pPr>
            <a:lvl8pPr marL="3657600" lvl="7" indent="-311150" algn="l">
              <a:lnSpc>
                <a:spcPct val="115000"/>
              </a:lnSpc>
              <a:spcBef>
                <a:spcPts val="0"/>
              </a:spcBef>
              <a:spcAft>
                <a:spcPts val="0"/>
              </a:spcAft>
              <a:buSzPts val="1300"/>
              <a:buChar char="○"/>
              <a:defRPr/>
            </a:lvl8pPr>
            <a:lvl9pPr marL="4114800" lvl="8" indent="-311150" algn="l">
              <a:lnSpc>
                <a:spcPct val="115000"/>
              </a:lnSpc>
              <a:spcBef>
                <a:spcPts val="0"/>
              </a:spcBef>
              <a:spcAft>
                <a:spcPts val="0"/>
              </a:spcAft>
              <a:buSzPts val="1300"/>
              <a:buChar char="■"/>
              <a:defRPr/>
            </a:lvl9pPr>
          </a:lstStyle>
          <a:p>
            <a:endParaRPr/>
          </a:p>
        </p:txBody>
      </p:sp>
      <p:sp>
        <p:nvSpPr>
          <p:cNvPr id="194" name="Google Shape;194;g3185375ad6e_0_823"/>
          <p:cNvSpPr txBox="1">
            <a:spLocks noGrp="1"/>
          </p:cNvSpPr>
          <p:nvPr>
            <p:ph type="body" idx="2"/>
          </p:nvPr>
        </p:nvSpPr>
        <p:spPr>
          <a:xfrm>
            <a:off x="8708867" y="1221271"/>
            <a:ext cx="2898900" cy="5307900"/>
          </a:xfrm>
          <a:prstGeom prst="rect">
            <a:avLst/>
          </a:prstGeom>
          <a:noFill/>
          <a:ln>
            <a:noFill/>
          </a:ln>
        </p:spPr>
        <p:txBody>
          <a:bodyPr spcFirstLastPara="1" wrap="square" lIns="0" tIns="0" rIns="0" bIns="0" anchor="t" anchorCtr="0">
            <a:noAutofit/>
          </a:bodyPr>
          <a:lstStyle>
            <a:lvl1pPr marL="457200" lvl="0" indent="-311150" algn="l">
              <a:lnSpc>
                <a:spcPct val="115000"/>
              </a:lnSpc>
              <a:spcBef>
                <a:spcPts val="0"/>
              </a:spcBef>
              <a:spcAft>
                <a:spcPts val="0"/>
              </a:spcAft>
              <a:buSzPts val="1300"/>
              <a:buChar char="●"/>
              <a:defRPr/>
            </a:lvl1pPr>
            <a:lvl2pPr marL="914400" lvl="1" indent="-311150" algn="l">
              <a:lnSpc>
                <a:spcPct val="115000"/>
              </a:lnSpc>
              <a:spcBef>
                <a:spcPts val="0"/>
              </a:spcBef>
              <a:spcAft>
                <a:spcPts val="0"/>
              </a:spcAft>
              <a:buSzPts val="1300"/>
              <a:buChar char="○"/>
              <a:defRPr/>
            </a:lvl2pPr>
            <a:lvl3pPr marL="1371600" lvl="2" indent="-311150" algn="l">
              <a:lnSpc>
                <a:spcPct val="115000"/>
              </a:lnSpc>
              <a:spcBef>
                <a:spcPts val="0"/>
              </a:spcBef>
              <a:spcAft>
                <a:spcPts val="0"/>
              </a:spcAft>
              <a:buSzPts val="1300"/>
              <a:buChar char="■"/>
              <a:defRPr/>
            </a:lvl3pPr>
            <a:lvl4pPr marL="1828800" lvl="3" indent="-311150" algn="l">
              <a:lnSpc>
                <a:spcPct val="115000"/>
              </a:lnSpc>
              <a:spcBef>
                <a:spcPts val="0"/>
              </a:spcBef>
              <a:spcAft>
                <a:spcPts val="0"/>
              </a:spcAft>
              <a:buSzPts val="1300"/>
              <a:buChar char="●"/>
              <a:defRPr/>
            </a:lvl4pPr>
            <a:lvl5pPr marL="2286000" lvl="4" indent="-311150" algn="l">
              <a:lnSpc>
                <a:spcPct val="115000"/>
              </a:lnSpc>
              <a:spcBef>
                <a:spcPts val="0"/>
              </a:spcBef>
              <a:spcAft>
                <a:spcPts val="0"/>
              </a:spcAft>
              <a:buSzPts val="1300"/>
              <a:buChar char="○"/>
              <a:defRPr/>
            </a:lvl5pPr>
            <a:lvl6pPr marL="2743200" lvl="5" indent="-311150" algn="l">
              <a:lnSpc>
                <a:spcPct val="115000"/>
              </a:lnSpc>
              <a:spcBef>
                <a:spcPts val="0"/>
              </a:spcBef>
              <a:spcAft>
                <a:spcPts val="0"/>
              </a:spcAft>
              <a:buSzPts val="1300"/>
              <a:buChar char="■"/>
              <a:defRPr/>
            </a:lvl6pPr>
            <a:lvl7pPr marL="3200400" lvl="6" indent="-311150" algn="l">
              <a:lnSpc>
                <a:spcPct val="115000"/>
              </a:lnSpc>
              <a:spcBef>
                <a:spcPts val="0"/>
              </a:spcBef>
              <a:spcAft>
                <a:spcPts val="0"/>
              </a:spcAft>
              <a:buSzPts val="1300"/>
              <a:buChar char="●"/>
              <a:defRPr/>
            </a:lvl7pPr>
            <a:lvl8pPr marL="3657600" lvl="7" indent="-311150" algn="l">
              <a:lnSpc>
                <a:spcPct val="115000"/>
              </a:lnSpc>
              <a:spcBef>
                <a:spcPts val="0"/>
              </a:spcBef>
              <a:spcAft>
                <a:spcPts val="0"/>
              </a:spcAft>
              <a:buSzPts val="1300"/>
              <a:buChar char="○"/>
              <a:defRPr/>
            </a:lvl8pPr>
            <a:lvl9pPr marL="4114800" lvl="8" indent="-311150" algn="l">
              <a:lnSpc>
                <a:spcPct val="115000"/>
              </a:lnSpc>
              <a:spcBef>
                <a:spcPts val="0"/>
              </a:spcBef>
              <a:spcAft>
                <a:spcPts val="0"/>
              </a:spcAft>
              <a:buSzPts val="1300"/>
              <a:buChar char="■"/>
              <a:defRPr/>
            </a:lvl9pPr>
          </a:lstStyle>
          <a:p>
            <a:endParaRPr/>
          </a:p>
        </p:txBody>
      </p:sp>
      <p:sp>
        <p:nvSpPr>
          <p:cNvPr id="195" name="Google Shape;195;g3185375ad6e_0_823"/>
          <p:cNvSpPr txBox="1">
            <a:spLocks noGrp="1"/>
          </p:cNvSpPr>
          <p:nvPr>
            <p:ph type="sldNum" idx="12"/>
          </p:nvPr>
        </p:nvSpPr>
        <p:spPr>
          <a:xfrm>
            <a:off x="11296611" y="6217623"/>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96" name="Google Shape;196;g3185375ad6e_0_823"/>
          <p:cNvSpPr txBox="1">
            <a:spLocks noGrp="1"/>
          </p:cNvSpPr>
          <p:nvPr>
            <p:ph type="body" idx="3"/>
          </p:nvPr>
        </p:nvSpPr>
        <p:spPr>
          <a:xfrm>
            <a:off x="3835367" y="1221271"/>
            <a:ext cx="4522500" cy="5307900"/>
          </a:xfrm>
          <a:prstGeom prst="rect">
            <a:avLst/>
          </a:prstGeom>
          <a:noFill/>
          <a:ln>
            <a:noFill/>
          </a:ln>
        </p:spPr>
        <p:txBody>
          <a:bodyPr spcFirstLastPara="1" wrap="square" lIns="0" tIns="0" rIns="0" bIns="0" anchor="t" anchorCtr="0">
            <a:noAutofit/>
          </a:bodyPr>
          <a:lstStyle>
            <a:lvl1pPr marL="457200" lvl="0" indent="-311150" algn="l">
              <a:lnSpc>
                <a:spcPct val="115000"/>
              </a:lnSpc>
              <a:spcBef>
                <a:spcPts val="0"/>
              </a:spcBef>
              <a:spcAft>
                <a:spcPts val="0"/>
              </a:spcAft>
              <a:buSzPts val="1300"/>
              <a:buChar char="●"/>
              <a:defRPr/>
            </a:lvl1pPr>
            <a:lvl2pPr marL="914400" lvl="1" indent="-311150" algn="l">
              <a:lnSpc>
                <a:spcPct val="115000"/>
              </a:lnSpc>
              <a:spcBef>
                <a:spcPts val="0"/>
              </a:spcBef>
              <a:spcAft>
                <a:spcPts val="0"/>
              </a:spcAft>
              <a:buSzPts val="1300"/>
              <a:buChar char="○"/>
              <a:defRPr/>
            </a:lvl2pPr>
            <a:lvl3pPr marL="1371600" lvl="2" indent="-311150" algn="l">
              <a:lnSpc>
                <a:spcPct val="115000"/>
              </a:lnSpc>
              <a:spcBef>
                <a:spcPts val="0"/>
              </a:spcBef>
              <a:spcAft>
                <a:spcPts val="0"/>
              </a:spcAft>
              <a:buSzPts val="1300"/>
              <a:buChar char="■"/>
              <a:defRPr/>
            </a:lvl3pPr>
            <a:lvl4pPr marL="1828800" lvl="3" indent="-311150" algn="l">
              <a:lnSpc>
                <a:spcPct val="115000"/>
              </a:lnSpc>
              <a:spcBef>
                <a:spcPts val="0"/>
              </a:spcBef>
              <a:spcAft>
                <a:spcPts val="0"/>
              </a:spcAft>
              <a:buSzPts val="1300"/>
              <a:buChar char="●"/>
              <a:defRPr/>
            </a:lvl4pPr>
            <a:lvl5pPr marL="2286000" lvl="4" indent="-311150" algn="l">
              <a:lnSpc>
                <a:spcPct val="115000"/>
              </a:lnSpc>
              <a:spcBef>
                <a:spcPts val="0"/>
              </a:spcBef>
              <a:spcAft>
                <a:spcPts val="0"/>
              </a:spcAft>
              <a:buSzPts val="1300"/>
              <a:buChar char="○"/>
              <a:defRPr/>
            </a:lvl5pPr>
            <a:lvl6pPr marL="2743200" lvl="5" indent="-311150" algn="l">
              <a:lnSpc>
                <a:spcPct val="115000"/>
              </a:lnSpc>
              <a:spcBef>
                <a:spcPts val="0"/>
              </a:spcBef>
              <a:spcAft>
                <a:spcPts val="0"/>
              </a:spcAft>
              <a:buSzPts val="1300"/>
              <a:buChar char="■"/>
              <a:defRPr/>
            </a:lvl6pPr>
            <a:lvl7pPr marL="3200400" lvl="6" indent="-311150" algn="l">
              <a:lnSpc>
                <a:spcPct val="115000"/>
              </a:lnSpc>
              <a:spcBef>
                <a:spcPts val="0"/>
              </a:spcBef>
              <a:spcAft>
                <a:spcPts val="0"/>
              </a:spcAft>
              <a:buSzPts val="1300"/>
              <a:buChar char="●"/>
              <a:defRPr/>
            </a:lvl7pPr>
            <a:lvl8pPr marL="3657600" lvl="7" indent="-311150" algn="l">
              <a:lnSpc>
                <a:spcPct val="115000"/>
              </a:lnSpc>
              <a:spcBef>
                <a:spcPts val="0"/>
              </a:spcBef>
              <a:spcAft>
                <a:spcPts val="0"/>
              </a:spcAft>
              <a:buSzPts val="1300"/>
              <a:buChar char="○"/>
              <a:defRPr/>
            </a:lvl8pPr>
            <a:lvl9pPr marL="4114800" lvl="8" indent="-311150" algn="l">
              <a:lnSpc>
                <a:spcPct val="115000"/>
              </a:lnSpc>
              <a:spcBef>
                <a:spcPts val="0"/>
              </a:spcBef>
              <a:spcAft>
                <a:spcPts val="0"/>
              </a:spcAft>
              <a:buSzPts val="1300"/>
              <a:buChar char="■"/>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three columns (2:2:3)">
  <p:cSld name="TITLE_AND_TWO_COLUMNS_1_2_1_1">
    <p:spTree>
      <p:nvGrpSpPr>
        <p:cNvPr id="1" name="Shape 197"/>
        <p:cNvGrpSpPr/>
        <p:nvPr/>
      </p:nvGrpSpPr>
      <p:grpSpPr>
        <a:xfrm>
          <a:off x="0" y="0"/>
          <a:ext cx="0" cy="0"/>
          <a:chOff x="0" y="0"/>
          <a:chExt cx="0" cy="0"/>
        </a:xfrm>
      </p:grpSpPr>
      <p:sp>
        <p:nvSpPr>
          <p:cNvPr id="198" name="Google Shape;198;g3185375ad6e_0_829"/>
          <p:cNvSpPr txBox="1">
            <a:spLocks noGrp="1"/>
          </p:cNvSpPr>
          <p:nvPr>
            <p:ph type="title"/>
          </p:nvPr>
        </p:nvSpPr>
        <p:spPr>
          <a:xfrm>
            <a:off x="584533" y="281820"/>
            <a:ext cx="11023200" cy="7323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2900"/>
              <a:buNone/>
              <a:defRPr sz="2900"/>
            </a:lvl1pPr>
            <a:lvl2pPr lvl="1" algn="l">
              <a:lnSpc>
                <a:spcPct val="100000"/>
              </a:lnSpc>
              <a:spcBef>
                <a:spcPts val="0"/>
              </a:spcBef>
              <a:spcAft>
                <a:spcPts val="0"/>
              </a:spcAft>
              <a:buSzPts val="3200"/>
              <a:buNone/>
              <a:defRPr/>
            </a:lvl2pPr>
            <a:lvl3pPr lvl="2" algn="l">
              <a:lnSpc>
                <a:spcPct val="100000"/>
              </a:lnSpc>
              <a:spcBef>
                <a:spcPts val="0"/>
              </a:spcBef>
              <a:spcAft>
                <a:spcPts val="0"/>
              </a:spcAft>
              <a:buSzPts val="3200"/>
              <a:buNone/>
              <a:defRPr/>
            </a:lvl3pPr>
            <a:lvl4pPr lvl="3" algn="l">
              <a:lnSpc>
                <a:spcPct val="100000"/>
              </a:lnSpc>
              <a:spcBef>
                <a:spcPts val="0"/>
              </a:spcBef>
              <a:spcAft>
                <a:spcPts val="0"/>
              </a:spcAft>
              <a:buSzPts val="3200"/>
              <a:buNone/>
              <a:defRPr/>
            </a:lvl4pPr>
            <a:lvl5pPr lvl="4" algn="l">
              <a:lnSpc>
                <a:spcPct val="100000"/>
              </a:lnSpc>
              <a:spcBef>
                <a:spcPts val="0"/>
              </a:spcBef>
              <a:spcAft>
                <a:spcPts val="0"/>
              </a:spcAft>
              <a:buSzPts val="3200"/>
              <a:buNone/>
              <a:defRPr/>
            </a:lvl5pPr>
            <a:lvl6pPr lvl="5" algn="l">
              <a:lnSpc>
                <a:spcPct val="100000"/>
              </a:lnSpc>
              <a:spcBef>
                <a:spcPts val="0"/>
              </a:spcBef>
              <a:spcAft>
                <a:spcPts val="0"/>
              </a:spcAft>
              <a:buSzPts val="3200"/>
              <a:buNone/>
              <a:defRPr/>
            </a:lvl6pPr>
            <a:lvl7pPr lvl="6" algn="l">
              <a:lnSpc>
                <a:spcPct val="100000"/>
              </a:lnSpc>
              <a:spcBef>
                <a:spcPts val="0"/>
              </a:spcBef>
              <a:spcAft>
                <a:spcPts val="0"/>
              </a:spcAft>
              <a:buSzPts val="3200"/>
              <a:buNone/>
              <a:defRPr/>
            </a:lvl7pPr>
            <a:lvl8pPr lvl="7" algn="l">
              <a:lnSpc>
                <a:spcPct val="100000"/>
              </a:lnSpc>
              <a:spcBef>
                <a:spcPts val="0"/>
              </a:spcBef>
              <a:spcAft>
                <a:spcPts val="0"/>
              </a:spcAft>
              <a:buSzPts val="3200"/>
              <a:buNone/>
              <a:defRPr/>
            </a:lvl8pPr>
            <a:lvl9pPr lvl="8" algn="l">
              <a:lnSpc>
                <a:spcPct val="100000"/>
              </a:lnSpc>
              <a:spcBef>
                <a:spcPts val="0"/>
              </a:spcBef>
              <a:spcAft>
                <a:spcPts val="0"/>
              </a:spcAft>
              <a:buSzPts val="3200"/>
              <a:buNone/>
              <a:defRPr/>
            </a:lvl9pPr>
          </a:lstStyle>
          <a:p>
            <a:endParaRPr/>
          </a:p>
        </p:txBody>
      </p:sp>
      <p:sp>
        <p:nvSpPr>
          <p:cNvPr id="199" name="Google Shape;199;g3185375ad6e_0_829"/>
          <p:cNvSpPr txBox="1">
            <a:spLocks noGrp="1"/>
          </p:cNvSpPr>
          <p:nvPr>
            <p:ph type="body" idx="1"/>
          </p:nvPr>
        </p:nvSpPr>
        <p:spPr>
          <a:xfrm>
            <a:off x="584533" y="1221271"/>
            <a:ext cx="2898900" cy="5307900"/>
          </a:xfrm>
          <a:prstGeom prst="rect">
            <a:avLst/>
          </a:prstGeom>
          <a:noFill/>
          <a:ln>
            <a:noFill/>
          </a:ln>
        </p:spPr>
        <p:txBody>
          <a:bodyPr spcFirstLastPara="1" wrap="square" lIns="0" tIns="0" rIns="0" bIns="0" anchor="t" anchorCtr="0">
            <a:noAutofit/>
          </a:bodyPr>
          <a:lstStyle>
            <a:lvl1pPr marL="457200" lvl="0" indent="-311150" algn="l">
              <a:lnSpc>
                <a:spcPct val="115000"/>
              </a:lnSpc>
              <a:spcBef>
                <a:spcPts val="0"/>
              </a:spcBef>
              <a:spcAft>
                <a:spcPts val="0"/>
              </a:spcAft>
              <a:buSzPts val="1300"/>
              <a:buChar char="●"/>
              <a:defRPr/>
            </a:lvl1pPr>
            <a:lvl2pPr marL="914400" lvl="1" indent="-311150" algn="l">
              <a:lnSpc>
                <a:spcPct val="115000"/>
              </a:lnSpc>
              <a:spcBef>
                <a:spcPts val="0"/>
              </a:spcBef>
              <a:spcAft>
                <a:spcPts val="0"/>
              </a:spcAft>
              <a:buSzPts val="1300"/>
              <a:buChar char="○"/>
              <a:defRPr/>
            </a:lvl2pPr>
            <a:lvl3pPr marL="1371600" lvl="2" indent="-311150" algn="l">
              <a:lnSpc>
                <a:spcPct val="115000"/>
              </a:lnSpc>
              <a:spcBef>
                <a:spcPts val="0"/>
              </a:spcBef>
              <a:spcAft>
                <a:spcPts val="0"/>
              </a:spcAft>
              <a:buSzPts val="1300"/>
              <a:buChar char="■"/>
              <a:defRPr/>
            </a:lvl3pPr>
            <a:lvl4pPr marL="1828800" lvl="3" indent="-311150" algn="l">
              <a:lnSpc>
                <a:spcPct val="115000"/>
              </a:lnSpc>
              <a:spcBef>
                <a:spcPts val="0"/>
              </a:spcBef>
              <a:spcAft>
                <a:spcPts val="0"/>
              </a:spcAft>
              <a:buSzPts val="1300"/>
              <a:buChar char="●"/>
              <a:defRPr/>
            </a:lvl4pPr>
            <a:lvl5pPr marL="2286000" lvl="4" indent="-311150" algn="l">
              <a:lnSpc>
                <a:spcPct val="115000"/>
              </a:lnSpc>
              <a:spcBef>
                <a:spcPts val="0"/>
              </a:spcBef>
              <a:spcAft>
                <a:spcPts val="0"/>
              </a:spcAft>
              <a:buSzPts val="1300"/>
              <a:buChar char="○"/>
              <a:defRPr/>
            </a:lvl5pPr>
            <a:lvl6pPr marL="2743200" lvl="5" indent="-311150" algn="l">
              <a:lnSpc>
                <a:spcPct val="115000"/>
              </a:lnSpc>
              <a:spcBef>
                <a:spcPts val="0"/>
              </a:spcBef>
              <a:spcAft>
                <a:spcPts val="0"/>
              </a:spcAft>
              <a:buSzPts val="1300"/>
              <a:buChar char="■"/>
              <a:defRPr/>
            </a:lvl6pPr>
            <a:lvl7pPr marL="3200400" lvl="6" indent="-311150" algn="l">
              <a:lnSpc>
                <a:spcPct val="115000"/>
              </a:lnSpc>
              <a:spcBef>
                <a:spcPts val="0"/>
              </a:spcBef>
              <a:spcAft>
                <a:spcPts val="0"/>
              </a:spcAft>
              <a:buSzPts val="1300"/>
              <a:buChar char="●"/>
              <a:defRPr/>
            </a:lvl7pPr>
            <a:lvl8pPr marL="3657600" lvl="7" indent="-311150" algn="l">
              <a:lnSpc>
                <a:spcPct val="115000"/>
              </a:lnSpc>
              <a:spcBef>
                <a:spcPts val="0"/>
              </a:spcBef>
              <a:spcAft>
                <a:spcPts val="0"/>
              </a:spcAft>
              <a:buSzPts val="1300"/>
              <a:buChar char="○"/>
              <a:defRPr/>
            </a:lvl8pPr>
            <a:lvl9pPr marL="4114800" lvl="8" indent="-311150" algn="l">
              <a:lnSpc>
                <a:spcPct val="115000"/>
              </a:lnSpc>
              <a:spcBef>
                <a:spcPts val="0"/>
              </a:spcBef>
              <a:spcAft>
                <a:spcPts val="0"/>
              </a:spcAft>
              <a:buSzPts val="1300"/>
              <a:buChar char="■"/>
              <a:defRPr/>
            </a:lvl9pPr>
          </a:lstStyle>
          <a:p>
            <a:endParaRPr/>
          </a:p>
        </p:txBody>
      </p:sp>
      <p:sp>
        <p:nvSpPr>
          <p:cNvPr id="200" name="Google Shape;200;g3185375ad6e_0_829"/>
          <p:cNvSpPr txBox="1">
            <a:spLocks noGrp="1"/>
          </p:cNvSpPr>
          <p:nvPr>
            <p:ph type="body" idx="2"/>
          </p:nvPr>
        </p:nvSpPr>
        <p:spPr>
          <a:xfrm>
            <a:off x="7084833" y="1221271"/>
            <a:ext cx="4522800" cy="5307900"/>
          </a:xfrm>
          <a:prstGeom prst="rect">
            <a:avLst/>
          </a:prstGeom>
          <a:noFill/>
          <a:ln>
            <a:noFill/>
          </a:ln>
        </p:spPr>
        <p:txBody>
          <a:bodyPr spcFirstLastPara="1" wrap="square" lIns="0" tIns="0" rIns="0" bIns="0" anchor="t" anchorCtr="0">
            <a:noAutofit/>
          </a:bodyPr>
          <a:lstStyle>
            <a:lvl1pPr marL="457200" lvl="0" indent="-311150" algn="l">
              <a:lnSpc>
                <a:spcPct val="115000"/>
              </a:lnSpc>
              <a:spcBef>
                <a:spcPts val="0"/>
              </a:spcBef>
              <a:spcAft>
                <a:spcPts val="0"/>
              </a:spcAft>
              <a:buSzPts val="1300"/>
              <a:buChar char="●"/>
              <a:defRPr/>
            </a:lvl1pPr>
            <a:lvl2pPr marL="914400" lvl="1" indent="-311150" algn="l">
              <a:lnSpc>
                <a:spcPct val="115000"/>
              </a:lnSpc>
              <a:spcBef>
                <a:spcPts val="0"/>
              </a:spcBef>
              <a:spcAft>
                <a:spcPts val="0"/>
              </a:spcAft>
              <a:buSzPts val="1300"/>
              <a:buChar char="○"/>
              <a:defRPr/>
            </a:lvl2pPr>
            <a:lvl3pPr marL="1371600" lvl="2" indent="-311150" algn="l">
              <a:lnSpc>
                <a:spcPct val="115000"/>
              </a:lnSpc>
              <a:spcBef>
                <a:spcPts val="0"/>
              </a:spcBef>
              <a:spcAft>
                <a:spcPts val="0"/>
              </a:spcAft>
              <a:buSzPts val="1300"/>
              <a:buChar char="■"/>
              <a:defRPr/>
            </a:lvl3pPr>
            <a:lvl4pPr marL="1828800" lvl="3" indent="-311150" algn="l">
              <a:lnSpc>
                <a:spcPct val="115000"/>
              </a:lnSpc>
              <a:spcBef>
                <a:spcPts val="0"/>
              </a:spcBef>
              <a:spcAft>
                <a:spcPts val="0"/>
              </a:spcAft>
              <a:buSzPts val="1300"/>
              <a:buChar char="●"/>
              <a:defRPr/>
            </a:lvl4pPr>
            <a:lvl5pPr marL="2286000" lvl="4" indent="-311150" algn="l">
              <a:lnSpc>
                <a:spcPct val="115000"/>
              </a:lnSpc>
              <a:spcBef>
                <a:spcPts val="0"/>
              </a:spcBef>
              <a:spcAft>
                <a:spcPts val="0"/>
              </a:spcAft>
              <a:buSzPts val="1300"/>
              <a:buChar char="○"/>
              <a:defRPr/>
            </a:lvl5pPr>
            <a:lvl6pPr marL="2743200" lvl="5" indent="-311150" algn="l">
              <a:lnSpc>
                <a:spcPct val="115000"/>
              </a:lnSpc>
              <a:spcBef>
                <a:spcPts val="0"/>
              </a:spcBef>
              <a:spcAft>
                <a:spcPts val="0"/>
              </a:spcAft>
              <a:buSzPts val="1300"/>
              <a:buChar char="■"/>
              <a:defRPr/>
            </a:lvl6pPr>
            <a:lvl7pPr marL="3200400" lvl="6" indent="-311150" algn="l">
              <a:lnSpc>
                <a:spcPct val="115000"/>
              </a:lnSpc>
              <a:spcBef>
                <a:spcPts val="0"/>
              </a:spcBef>
              <a:spcAft>
                <a:spcPts val="0"/>
              </a:spcAft>
              <a:buSzPts val="1300"/>
              <a:buChar char="●"/>
              <a:defRPr/>
            </a:lvl7pPr>
            <a:lvl8pPr marL="3657600" lvl="7" indent="-311150" algn="l">
              <a:lnSpc>
                <a:spcPct val="115000"/>
              </a:lnSpc>
              <a:spcBef>
                <a:spcPts val="0"/>
              </a:spcBef>
              <a:spcAft>
                <a:spcPts val="0"/>
              </a:spcAft>
              <a:buSzPts val="1300"/>
              <a:buChar char="○"/>
              <a:defRPr/>
            </a:lvl8pPr>
            <a:lvl9pPr marL="4114800" lvl="8" indent="-311150" algn="l">
              <a:lnSpc>
                <a:spcPct val="115000"/>
              </a:lnSpc>
              <a:spcBef>
                <a:spcPts val="0"/>
              </a:spcBef>
              <a:spcAft>
                <a:spcPts val="0"/>
              </a:spcAft>
              <a:buSzPts val="1300"/>
              <a:buChar char="■"/>
              <a:defRPr/>
            </a:lvl9pPr>
          </a:lstStyle>
          <a:p>
            <a:endParaRPr/>
          </a:p>
        </p:txBody>
      </p:sp>
      <p:sp>
        <p:nvSpPr>
          <p:cNvPr id="201" name="Google Shape;201;g3185375ad6e_0_829"/>
          <p:cNvSpPr txBox="1">
            <a:spLocks noGrp="1"/>
          </p:cNvSpPr>
          <p:nvPr>
            <p:ph type="sldNum" idx="12"/>
          </p:nvPr>
        </p:nvSpPr>
        <p:spPr>
          <a:xfrm>
            <a:off x="11296611" y="6217623"/>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202" name="Google Shape;202;g3185375ad6e_0_829"/>
          <p:cNvSpPr txBox="1">
            <a:spLocks noGrp="1"/>
          </p:cNvSpPr>
          <p:nvPr>
            <p:ph type="body" idx="3"/>
          </p:nvPr>
        </p:nvSpPr>
        <p:spPr>
          <a:xfrm>
            <a:off x="3835367" y="1221271"/>
            <a:ext cx="2898900" cy="5307900"/>
          </a:xfrm>
          <a:prstGeom prst="rect">
            <a:avLst/>
          </a:prstGeom>
          <a:noFill/>
          <a:ln>
            <a:noFill/>
          </a:ln>
        </p:spPr>
        <p:txBody>
          <a:bodyPr spcFirstLastPara="1" wrap="square" lIns="0" tIns="0" rIns="0" bIns="0" anchor="t" anchorCtr="0">
            <a:noAutofit/>
          </a:bodyPr>
          <a:lstStyle>
            <a:lvl1pPr marL="457200" lvl="0" indent="-311150" algn="l">
              <a:lnSpc>
                <a:spcPct val="115000"/>
              </a:lnSpc>
              <a:spcBef>
                <a:spcPts val="0"/>
              </a:spcBef>
              <a:spcAft>
                <a:spcPts val="0"/>
              </a:spcAft>
              <a:buSzPts val="1300"/>
              <a:buChar char="●"/>
              <a:defRPr/>
            </a:lvl1pPr>
            <a:lvl2pPr marL="914400" lvl="1" indent="-311150" algn="l">
              <a:lnSpc>
                <a:spcPct val="115000"/>
              </a:lnSpc>
              <a:spcBef>
                <a:spcPts val="0"/>
              </a:spcBef>
              <a:spcAft>
                <a:spcPts val="0"/>
              </a:spcAft>
              <a:buSzPts val="1300"/>
              <a:buChar char="○"/>
              <a:defRPr/>
            </a:lvl2pPr>
            <a:lvl3pPr marL="1371600" lvl="2" indent="-311150" algn="l">
              <a:lnSpc>
                <a:spcPct val="115000"/>
              </a:lnSpc>
              <a:spcBef>
                <a:spcPts val="0"/>
              </a:spcBef>
              <a:spcAft>
                <a:spcPts val="0"/>
              </a:spcAft>
              <a:buSzPts val="1300"/>
              <a:buChar char="■"/>
              <a:defRPr/>
            </a:lvl3pPr>
            <a:lvl4pPr marL="1828800" lvl="3" indent="-311150" algn="l">
              <a:lnSpc>
                <a:spcPct val="115000"/>
              </a:lnSpc>
              <a:spcBef>
                <a:spcPts val="0"/>
              </a:spcBef>
              <a:spcAft>
                <a:spcPts val="0"/>
              </a:spcAft>
              <a:buSzPts val="1300"/>
              <a:buChar char="●"/>
              <a:defRPr/>
            </a:lvl4pPr>
            <a:lvl5pPr marL="2286000" lvl="4" indent="-311150" algn="l">
              <a:lnSpc>
                <a:spcPct val="115000"/>
              </a:lnSpc>
              <a:spcBef>
                <a:spcPts val="0"/>
              </a:spcBef>
              <a:spcAft>
                <a:spcPts val="0"/>
              </a:spcAft>
              <a:buSzPts val="1300"/>
              <a:buChar char="○"/>
              <a:defRPr/>
            </a:lvl5pPr>
            <a:lvl6pPr marL="2743200" lvl="5" indent="-311150" algn="l">
              <a:lnSpc>
                <a:spcPct val="115000"/>
              </a:lnSpc>
              <a:spcBef>
                <a:spcPts val="0"/>
              </a:spcBef>
              <a:spcAft>
                <a:spcPts val="0"/>
              </a:spcAft>
              <a:buSzPts val="1300"/>
              <a:buChar char="■"/>
              <a:defRPr/>
            </a:lvl6pPr>
            <a:lvl7pPr marL="3200400" lvl="6" indent="-311150" algn="l">
              <a:lnSpc>
                <a:spcPct val="115000"/>
              </a:lnSpc>
              <a:spcBef>
                <a:spcPts val="0"/>
              </a:spcBef>
              <a:spcAft>
                <a:spcPts val="0"/>
              </a:spcAft>
              <a:buSzPts val="1300"/>
              <a:buChar char="●"/>
              <a:defRPr/>
            </a:lvl7pPr>
            <a:lvl8pPr marL="3657600" lvl="7" indent="-311150" algn="l">
              <a:lnSpc>
                <a:spcPct val="115000"/>
              </a:lnSpc>
              <a:spcBef>
                <a:spcPts val="0"/>
              </a:spcBef>
              <a:spcAft>
                <a:spcPts val="0"/>
              </a:spcAft>
              <a:buSzPts val="1300"/>
              <a:buChar char="○"/>
              <a:defRPr/>
            </a:lvl8pPr>
            <a:lvl9pPr marL="4114800" lvl="8" indent="-311150" algn="l">
              <a:lnSpc>
                <a:spcPct val="115000"/>
              </a:lnSpc>
              <a:spcBef>
                <a:spcPts val="0"/>
              </a:spcBef>
              <a:spcAft>
                <a:spcPts val="0"/>
              </a:spcAft>
              <a:buSzPts val="1300"/>
              <a:buChar char="■"/>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four columns">
  <p:cSld name="TITLE_AND_TWO_COLUMNS_1_1">
    <p:spTree>
      <p:nvGrpSpPr>
        <p:cNvPr id="1" name="Shape 203"/>
        <p:cNvGrpSpPr/>
        <p:nvPr/>
      </p:nvGrpSpPr>
      <p:grpSpPr>
        <a:xfrm>
          <a:off x="0" y="0"/>
          <a:ext cx="0" cy="0"/>
          <a:chOff x="0" y="0"/>
          <a:chExt cx="0" cy="0"/>
        </a:xfrm>
      </p:grpSpPr>
      <p:sp>
        <p:nvSpPr>
          <p:cNvPr id="204" name="Google Shape;204;g3185375ad6e_0_835"/>
          <p:cNvSpPr txBox="1">
            <a:spLocks noGrp="1"/>
          </p:cNvSpPr>
          <p:nvPr>
            <p:ph type="title"/>
          </p:nvPr>
        </p:nvSpPr>
        <p:spPr>
          <a:xfrm>
            <a:off x="584533" y="281820"/>
            <a:ext cx="11023200" cy="7323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2900"/>
              <a:buNone/>
              <a:defRPr sz="2900"/>
            </a:lvl1pPr>
            <a:lvl2pPr lvl="1" algn="l">
              <a:lnSpc>
                <a:spcPct val="100000"/>
              </a:lnSpc>
              <a:spcBef>
                <a:spcPts val="0"/>
              </a:spcBef>
              <a:spcAft>
                <a:spcPts val="0"/>
              </a:spcAft>
              <a:buSzPts val="3200"/>
              <a:buNone/>
              <a:defRPr/>
            </a:lvl2pPr>
            <a:lvl3pPr lvl="2" algn="l">
              <a:lnSpc>
                <a:spcPct val="100000"/>
              </a:lnSpc>
              <a:spcBef>
                <a:spcPts val="0"/>
              </a:spcBef>
              <a:spcAft>
                <a:spcPts val="0"/>
              </a:spcAft>
              <a:buSzPts val="3200"/>
              <a:buNone/>
              <a:defRPr/>
            </a:lvl3pPr>
            <a:lvl4pPr lvl="3" algn="l">
              <a:lnSpc>
                <a:spcPct val="100000"/>
              </a:lnSpc>
              <a:spcBef>
                <a:spcPts val="0"/>
              </a:spcBef>
              <a:spcAft>
                <a:spcPts val="0"/>
              </a:spcAft>
              <a:buSzPts val="3200"/>
              <a:buNone/>
              <a:defRPr/>
            </a:lvl4pPr>
            <a:lvl5pPr lvl="4" algn="l">
              <a:lnSpc>
                <a:spcPct val="100000"/>
              </a:lnSpc>
              <a:spcBef>
                <a:spcPts val="0"/>
              </a:spcBef>
              <a:spcAft>
                <a:spcPts val="0"/>
              </a:spcAft>
              <a:buSzPts val="3200"/>
              <a:buNone/>
              <a:defRPr/>
            </a:lvl5pPr>
            <a:lvl6pPr lvl="5" algn="l">
              <a:lnSpc>
                <a:spcPct val="100000"/>
              </a:lnSpc>
              <a:spcBef>
                <a:spcPts val="0"/>
              </a:spcBef>
              <a:spcAft>
                <a:spcPts val="0"/>
              </a:spcAft>
              <a:buSzPts val="3200"/>
              <a:buNone/>
              <a:defRPr/>
            </a:lvl6pPr>
            <a:lvl7pPr lvl="6" algn="l">
              <a:lnSpc>
                <a:spcPct val="100000"/>
              </a:lnSpc>
              <a:spcBef>
                <a:spcPts val="0"/>
              </a:spcBef>
              <a:spcAft>
                <a:spcPts val="0"/>
              </a:spcAft>
              <a:buSzPts val="3200"/>
              <a:buNone/>
              <a:defRPr/>
            </a:lvl7pPr>
            <a:lvl8pPr lvl="7" algn="l">
              <a:lnSpc>
                <a:spcPct val="100000"/>
              </a:lnSpc>
              <a:spcBef>
                <a:spcPts val="0"/>
              </a:spcBef>
              <a:spcAft>
                <a:spcPts val="0"/>
              </a:spcAft>
              <a:buSzPts val="3200"/>
              <a:buNone/>
              <a:defRPr/>
            </a:lvl8pPr>
            <a:lvl9pPr lvl="8" algn="l">
              <a:lnSpc>
                <a:spcPct val="100000"/>
              </a:lnSpc>
              <a:spcBef>
                <a:spcPts val="0"/>
              </a:spcBef>
              <a:spcAft>
                <a:spcPts val="0"/>
              </a:spcAft>
              <a:buSzPts val="3200"/>
              <a:buNone/>
              <a:defRPr/>
            </a:lvl9pPr>
          </a:lstStyle>
          <a:p>
            <a:endParaRPr/>
          </a:p>
        </p:txBody>
      </p:sp>
      <p:sp>
        <p:nvSpPr>
          <p:cNvPr id="205" name="Google Shape;205;g3185375ad6e_0_835"/>
          <p:cNvSpPr txBox="1">
            <a:spLocks noGrp="1"/>
          </p:cNvSpPr>
          <p:nvPr>
            <p:ph type="body" idx="1"/>
          </p:nvPr>
        </p:nvSpPr>
        <p:spPr>
          <a:xfrm>
            <a:off x="584533" y="1221271"/>
            <a:ext cx="2490900" cy="5307900"/>
          </a:xfrm>
          <a:prstGeom prst="rect">
            <a:avLst/>
          </a:prstGeom>
          <a:noFill/>
          <a:ln>
            <a:noFill/>
          </a:ln>
        </p:spPr>
        <p:txBody>
          <a:bodyPr spcFirstLastPara="1" wrap="square" lIns="0" tIns="0" rIns="0" bIns="0" anchor="t" anchorCtr="0">
            <a:noAutofit/>
          </a:bodyPr>
          <a:lstStyle>
            <a:lvl1pPr marL="457200" lvl="0" indent="-311150" algn="l">
              <a:lnSpc>
                <a:spcPct val="115000"/>
              </a:lnSpc>
              <a:spcBef>
                <a:spcPts val="0"/>
              </a:spcBef>
              <a:spcAft>
                <a:spcPts val="0"/>
              </a:spcAft>
              <a:buSzPts val="1300"/>
              <a:buChar char="●"/>
              <a:defRPr/>
            </a:lvl1pPr>
            <a:lvl2pPr marL="914400" lvl="1" indent="-311150" algn="l">
              <a:lnSpc>
                <a:spcPct val="115000"/>
              </a:lnSpc>
              <a:spcBef>
                <a:spcPts val="0"/>
              </a:spcBef>
              <a:spcAft>
                <a:spcPts val="0"/>
              </a:spcAft>
              <a:buSzPts val="1300"/>
              <a:buChar char="○"/>
              <a:defRPr/>
            </a:lvl2pPr>
            <a:lvl3pPr marL="1371600" lvl="2" indent="-311150" algn="l">
              <a:lnSpc>
                <a:spcPct val="115000"/>
              </a:lnSpc>
              <a:spcBef>
                <a:spcPts val="0"/>
              </a:spcBef>
              <a:spcAft>
                <a:spcPts val="0"/>
              </a:spcAft>
              <a:buSzPts val="1300"/>
              <a:buChar char="■"/>
              <a:defRPr/>
            </a:lvl3pPr>
            <a:lvl4pPr marL="1828800" lvl="3" indent="-311150" algn="l">
              <a:lnSpc>
                <a:spcPct val="115000"/>
              </a:lnSpc>
              <a:spcBef>
                <a:spcPts val="0"/>
              </a:spcBef>
              <a:spcAft>
                <a:spcPts val="0"/>
              </a:spcAft>
              <a:buSzPts val="1300"/>
              <a:buChar char="●"/>
              <a:defRPr/>
            </a:lvl4pPr>
            <a:lvl5pPr marL="2286000" lvl="4" indent="-311150" algn="l">
              <a:lnSpc>
                <a:spcPct val="115000"/>
              </a:lnSpc>
              <a:spcBef>
                <a:spcPts val="0"/>
              </a:spcBef>
              <a:spcAft>
                <a:spcPts val="0"/>
              </a:spcAft>
              <a:buSzPts val="1300"/>
              <a:buChar char="○"/>
              <a:defRPr/>
            </a:lvl5pPr>
            <a:lvl6pPr marL="2743200" lvl="5" indent="-311150" algn="l">
              <a:lnSpc>
                <a:spcPct val="115000"/>
              </a:lnSpc>
              <a:spcBef>
                <a:spcPts val="0"/>
              </a:spcBef>
              <a:spcAft>
                <a:spcPts val="0"/>
              </a:spcAft>
              <a:buSzPts val="1300"/>
              <a:buChar char="■"/>
              <a:defRPr/>
            </a:lvl6pPr>
            <a:lvl7pPr marL="3200400" lvl="6" indent="-311150" algn="l">
              <a:lnSpc>
                <a:spcPct val="115000"/>
              </a:lnSpc>
              <a:spcBef>
                <a:spcPts val="0"/>
              </a:spcBef>
              <a:spcAft>
                <a:spcPts val="0"/>
              </a:spcAft>
              <a:buSzPts val="1300"/>
              <a:buChar char="●"/>
              <a:defRPr/>
            </a:lvl7pPr>
            <a:lvl8pPr marL="3657600" lvl="7" indent="-311150" algn="l">
              <a:lnSpc>
                <a:spcPct val="115000"/>
              </a:lnSpc>
              <a:spcBef>
                <a:spcPts val="0"/>
              </a:spcBef>
              <a:spcAft>
                <a:spcPts val="0"/>
              </a:spcAft>
              <a:buSzPts val="1300"/>
              <a:buChar char="○"/>
              <a:defRPr/>
            </a:lvl8pPr>
            <a:lvl9pPr marL="4114800" lvl="8" indent="-311150" algn="l">
              <a:lnSpc>
                <a:spcPct val="115000"/>
              </a:lnSpc>
              <a:spcBef>
                <a:spcPts val="0"/>
              </a:spcBef>
              <a:spcAft>
                <a:spcPts val="0"/>
              </a:spcAft>
              <a:buSzPts val="1300"/>
              <a:buChar char="■"/>
              <a:defRPr/>
            </a:lvl9pPr>
          </a:lstStyle>
          <a:p>
            <a:endParaRPr/>
          </a:p>
        </p:txBody>
      </p:sp>
      <p:sp>
        <p:nvSpPr>
          <p:cNvPr id="206" name="Google Shape;206;g3185375ad6e_0_835"/>
          <p:cNvSpPr txBox="1">
            <a:spLocks noGrp="1"/>
          </p:cNvSpPr>
          <p:nvPr>
            <p:ph type="body" idx="2"/>
          </p:nvPr>
        </p:nvSpPr>
        <p:spPr>
          <a:xfrm>
            <a:off x="6272933" y="1221271"/>
            <a:ext cx="2490900" cy="5307900"/>
          </a:xfrm>
          <a:prstGeom prst="rect">
            <a:avLst/>
          </a:prstGeom>
          <a:noFill/>
          <a:ln>
            <a:noFill/>
          </a:ln>
        </p:spPr>
        <p:txBody>
          <a:bodyPr spcFirstLastPara="1" wrap="square" lIns="0" tIns="0" rIns="0" bIns="0" anchor="t" anchorCtr="0">
            <a:noAutofit/>
          </a:bodyPr>
          <a:lstStyle>
            <a:lvl1pPr marL="457200" lvl="0" indent="-311150" algn="l">
              <a:lnSpc>
                <a:spcPct val="115000"/>
              </a:lnSpc>
              <a:spcBef>
                <a:spcPts val="0"/>
              </a:spcBef>
              <a:spcAft>
                <a:spcPts val="0"/>
              </a:spcAft>
              <a:buSzPts val="1300"/>
              <a:buChar char="●"/>
              <a:defRPr/>
            </a:lvl1pPr>
            <a:lvl2pPr marL="914400" lvl="1" indent="-311150" algn="l">
              <a:lnSpc>
                <a:spcPct val="115000"/>
              </a:lnSpc>
              <a:spcBef>
                <a:spcPts val="0"/>
              </a:spcBef>
              <a:spcAft>
                <a:spcPts val="0"/>
              </a:spcAft>
              <a:buSzPts val="1300"/>
              <a:buChar char="○"/>
              <a:defRPr/>
            </a:lvl2pPr>
            <a:lvl3pPr marL="1371600" lvl="2" indent="-311150" algn="l">
              <a:lnSpc>
                <a:spcPct val="115000"/>
              </a:lnSpc>
              <a:spcBef>
                <a:spcPts val="0"/>
              </a:spcBef>
              <a:spcAft>
                <a:spcPts val="0"/>
              </a:spcAft>
              <a:buSzPts val="1300"/>
              <a:buChar char="■"/>
              <a:defRPr/>
            </a:lvl3pPr>
            <a:lvl4pPr marL="1828800" lvl="3" indent="-311150" algn="l">
              <a:lnSpc>
                <a:spcPct val="115000"/>
              </a:lnSpc>
              <a:spcBef>
                <a:spcPts val="0"/>
              </a:spcBef>
              <a:spcAft>
                <a:spcPts val="0"/>
              </a:spcAft>
              <a:buSzPts val="1300"/>
              <a:buChar char="●"/>
              <a:defRPr/>
            </a:lvl4pPr>
            <a:lvl5pPr marL="2286000" lvl="4" indent="-311150" algn="l">
              <a:lnSpc>
                <a:spcPct val="115000"/>
              </a:lnSpc>
              <a:spcBef>
                <a:spcPts val="0"/>
              </a:spcBef>
              <a:spcAft>
                <a:spcPts val="0"/>
              </a:spcAft>
              <a:buSzPts val="1300"/>
              <a:buChar char="○"/>
              <a:defRPr/>
            </a:lvl5pPr>
            <a:lvl6pPr marL="2743200" lvl="5" indent="-311150" algn="l">
              <a:lnSpc>
                <a:spcPct val="115000"/>
              </a:lnSpc>
              <a:spcBef>
                <a:spcPts val="0"/>
              </a:spcBef>
              <a:spcAft>
                <a:spcPts val="0"/>
              </a:spcAft>
              <a:buSzPts val="1300"/>
              <a:buChar char="■"/>
              <a:defRPr/>
            </a:lvl6pPr>
            <a:lvl7pPr marL="3200400" lvl="6" indent="-311150" algn="l">
              <a:lnSpc>
                <a:spcPct val="115000"/>
              </a:lnSpc>
              <a:spcBef>
                <a:spcPts val="0"/>
              </a:spcBef>
              <a:spcAft>
                <a:spcPts val="0"/>
              </a:spcAft>
              <a:buSzPts val="1300"/>
              <a:buChar char="●"/>
              <a:defRPr/>
            </a:lvl7pPr>
            <a:lvl8pPr marL="3657600" lvl="7" indent="-311150" algn="l">
              <a:lnSpc>
                <a:spcPct val="115000"/>
              </a:lnSpc>
              <a:spcBef>
                <a:spcPts val="0"/>
              </a:spcBef>
              <a:spcAft>
                <a:spcPts val="0"/>
              </a:spcAft>
              <a:buSzPts val="1300"/>
              <a:buChar char="○"/>
              <a:defRPr/>
            </a:lvl8pPr>
            <a:lvl9pPr marL="4114800" lvl="8" indent="-311150" algn="l">
              <a:lnSpc>
                <a:spcPct val="115000"/>
              </a:lnSpc>
              <a:spcBef>
                <a:spcPts val="0"/>
              </a:spcBef>
              <a:spcAft>
                <a:spcPts val="0"/>
              </a:spcAft>
              <a:buSzPts val="1300"/>
              <a:buChar char="■"/>
              <a:defRPr/>
            </a:lvl9pPr>
          </a:lstStyle>
          <a:p>
            <a:endParaRPr/>
          </a:p>
        </p:txBody>
      </p:sp>
      <p:sp>
        <p:nvSpPr>
          <p:cNvPr id="207" name="Google Shape;207;g3185375ad6e_0_835"/>
          <p:cNvSpPr txBox="1">
            <a:spLocks noGrp="1"/>
          </p:cNvSpPr>
          <p:nvPr>
            <p:ph type="sldNum" idx="12"/>
          </p:nvPr>
        </p:nvSpPr>
        <p:spPr>
          <a:xfrm>
            <a:off x="11296611" y="6217623"/>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208" name="Google Shape;208;g3185375ad6e_0_835"/>
          <p:cNvSpPr txBox="1">
            <a:spLocks noGrp="1"/>
          </p:cNvSpPr>
          <p:nvPr>
            <p:ph type="body" idx="3"/>
          </p:nvPr>
        </p:nvSpPr>
        <p:spPr>
          <a:xfrm>
            <a:off x="3428767" y="1221271"/>
            <a:ext cx="2490900" cy="5307900"/>
          </a:xfrm>
          <a:prstGeom prst="rect">
            <a:avLst/>
          </a:prstGeom>
          <a:noFill/>
          <a:ln>
            <a:noFill/>
          </a:ln>
        </p:spPr>
        <p:txBody>
          <a:bodyPr spcFirstLastPara="1" wrap="square" lIns="0" tIns="0" rIns="0" bIns="0" anchor="t" anchorCtr="0">
            <a:noAutofit/>
          </a:bodyPr>
          <a:lstStyle>
            <a:lvl1pPr marL="457200" lvl="0" indent="-311150" algn="l">
              <a:lnSpc>
                <a:spcPct val="115000"/>
              </a:lnSpc>
              <a:spcBef>
                <a:spcPts val="0"/>
              </a:spcBef>
              <a:spcAft>
                <a:spcPts val="0"/>
              </a:spcAft>
              <a:buSzPts val="1300"/>
              <a:buChar char="●"/>
              <a:defRPr/>
            </a:lvl1pPr>
            <a:lvl2pPr marL="914400" lvl="1" indent="-311150" algn="l">
              <a:lnSpc>
                <a:spcPct val="115000"/>
              </a:lnSpc>
              <a:spcBef>
                <a:spcPts val="0"/>
              </a:spcBef>
              <a:spcAft>
                <a:spcPts val="0"/>
              </a:spcAft>
              <a:buSzPts val="1300"/>
              <a:buChar char="○"/>
              <a:defRPr/>
            </a:lvl2pPr>
            <a:lvl3pPr marL="1371600" lvl="2" indent="-311150" algn="l">
              <a:lnSpc>
                <a:spcPct val="115000"/>
              </a:lnSpc>
              <a:spcBef>
                <a:spcPts val="0"/>
              </a:spcBef>
              <a:spcAft>
                <a:spcPts val="0"/>
              </a:spcAft>
              <a:buSzPts val="1300"/>
              <a:buChar char="■"/>
              <a:defRPr/>
            </a:lvl3pPr>
            <a:lvl4pPr marL="1828800" lvl="3" indent="-311150" algn="l">
              <a:lnSpc>
                <a:spcPct val="115000"/>
              </a:lnSpc>
              <a:spcBef>
                <a:spcPts val="0"/>
              </a:spcBef>
              <a:spcAft>
                <a:spcPts val="0"/>
              </a:spcAft>
              <a:buSzPts val="1300"/>
              <a:buChar char="●"/>
              <a:defRPr/>
            </a:lvl4pPr>
            <a:lvl5pPr marL="2286000" lvl="4" indent="-311150" algn="l">
              <a:lnSpc>
                <a:spcPct val="115000"/>
              </a:lnSpc>
              <a:spcBef>
                <a:spcPts val="0"/>
              </a:spcBef>
              <a:spcAft>
                <a:spcPts val="0"/>
              </a:spcAft>
              <a:buSzPts val="1300"/>
              <a:buChar char="○"/>
              <a:defRPr/>
            </a:lvl5pPr>
            <a:lvl6pPr marL="2743200" lvl="5" indent="-311150" algn="l">
              <a:lnSpc>
                <a:spcPct val="115000"/>
              </a:lnSpc>
              <a:spcBef>
                <a:spcPts val="0"/>
              </a:spcBef>
              <a:spcAft>
                <a:spcPts val="0"/>
              </a:spcAft>
              <a:buSzPts val="1300"/>
              <a:buChar char="■"/>
              <a:defRPr/>
            </a:lvl6pPr>
            <a:lvl7pPr marL="3200400" lvl="6" indent="-311150" algn="l">
              <a:lnSpc>
                <a:spcPct val="115000"/>
              </a:lnSpc>
              <a:spcBef>
                <a:spcPts val="0"/>
              </a:spcBef>
              <a:spcAft>
                <a:spcPts val="0"/>
              </a:spcAft>
              <a:buSzPts val="1300"/>
              <a:buChar char="●"/>
              <a:defRPr/>
            </a:lvl7pPr>
            <a:lvl8pPr marL="3657600" lvl="7" indent="-311150" algn="l">
              <a:lnSpc>
                <a:spcPct val="115000"/>
              </a:lnSpc>
              <a:spcBef>
                <a:spcPts val="0"/>
              </a:spcBef>
              <a:spcAft>
                <a:spcPts val="0"/>
              </a:spcAft>
              <a:buSzPts val="1300"/>
              <a:buChar char="○"/>
              <a:defRPr/>
            </a:lvl8pPr>
            <a:lvl9pPr marL="4114800" lvl="8" indent="-311150" algn="l">
              <a:lnSpc>
                <a:spcPct val="115000"/>
              </a:lnSpc>
              <a:spcBef>
                <a:spcPts val="0"/>
              </a:spcBef>
              <a:spcAft>
                <a:spcPts val="0"/>
              </a:spcAft>
              <a:buSzPts val="1300"/>
              <a:buChar char="■"/>
              <a:defRPr/>
            </a:lvl9pPr>
          </a:lstStyle>
          <a:p>
            <a:endParaRPr/>
          </a:p>
        </p:txBody>
      </p:sp>
      <p:sp>
        <p:nvSpPr>
          <p:cNvPr id="209" name="Google Shape;209;g3185375ad6e_0_835"/>
          <p:cNvSpPr txBox="1">
            <a:spLocks noGrp="1"/>
          </p:cNvSpPr>
          <p:nvPr>
            <p:ph type="body" idx="4"/>
          </p:nvPr>
        </p:nvSpPr>
        <p:spPr>
          <a:xfrm>
            <a:off x="9117100" y="1221271"/>
            <a:ext cx="2490900" cy="5307900"/>
          </a:xfrm>
          <a:prstGeom prst="rect">
            <a:avLst/>
          </a:prstGeom>
          <a:noFill/>
          <a:ln>
            <a:noFill/>
          </a:ln>
        </p:spPr>
        <p:txBody>
          <a:bodyPr spcFirstLastPara="1" wrap="square" lIns="0" tIns="0" rIns="0" bIns="0" anchor="t" anchorCtr="0">
            <a:noAutofit/>
          </a:bodyPr>
          <a:lstStyle>
            <a:lvl1pPr marL="457200" lvl="0" indent="-311150" algn="l">
              <a:lnSpc>
                <a:spcPct val="115000"/>
              </a:lnSpc>
              <a:spcBef>
                <a:spcPts val="0"/>
              </a:spcBef>
              <a:spcAft>
                <a:spcPts val="0"/>
              </a:spcAft>
              <a:buSzPts val="1300"/>
              <a:buChar char="●"/>
              <a:defRPr/>
            </a:lvl1pPr>
            <a:lvl2pPr marL="914400" lvl="1" indent="-311150" algn="l">
              <a:lnSpc>
                <a:spcPct val="115000"/>
              </a:lnSpc>
              <a:spcBef>
                <a:spcPts val="0"/>
              </a:spcBef>
              <a:spcAft>
                <a:spcPts val="0"/>
              </a:spcAft>
              <a:buSzPts val="1300"/>
              <a:buChar char="○"/>
              <a:defRPr/>
            </a:lvl2pPr>
            <a:lvl3pPr marL="1371600" lvl="2" indent="-311150" algn="l">
              <a:lnSpc>
                <a:spcPct val="115000"/>
              </a:lnSpc>
              <a:spcBef>
                <a:spcPts val="0"/>
              </a:spcBef>
              <a:spcAft>
                <a:spcPts val="0"/>
              </a:spcAft>
              <a:buSzPts val="1300"/>
              <a:buChar char="■"/>
              <a:defRPr/>
            </a:lvl3pPr>
            <a:lvl4pPr marL="1828800" lvl="3" indent="-311150" algn="l">
              <a:lnSpc>
                <a:spcPct val="115000"/>
              </a:lnSpc>
              <a:spcBef>
                <a:spcPts val="0"/>
              </a:spcBef>
              <a:spcAft>
                <a:spcPts val="0"/>
              </a:spcAft>
              <a:buSzPts val="1300"/>
              <a:buChar char="●"/>
              <a:defRPr/>
            </a:lvl4pPr>
            <a:lvl5pPr marL="2286000" lvl="4" indent="-311150" algn="l">
              <a:lnSpc>
                <a:spcPct val="115000"/>
              </a:lnSpc>
              <a:spcBef>
                <a:spcPts val="0"/>
              </a:spcBef>
              <a:spcAft>
                <a:spcPts val="0"/>
              </a:spcAft>
              <a:buSzPts val="1300"/>
              <a:buChar char="○"/>
              <a:defRPr/>
            </a:lvl5pPr>
            <a:lvl6pPr marL="2743200" lvl="5" indent="-311150" algn="l">
              <a:lnSpc>
                <a:spcPct val="115000"/>
              </a:lnSpc>
              <a:spcBef>
                <a:spcPts val="0"/>
              </a:spcBef>
              <a:spcAft>
                <a:spcPts val="0"/>
              </a:spcAft>
              <a:buSzPts val="1300"/>
              <a:buChar char="■"/>
              <a:defRPr/>
            </a:lvl6pPr>
            <a:lvl7pPr marL="3200400" lvl="6" indent="-311150" algn="l">
              <a:lnSpc>
                <a:spcPct val="115000"/>
              </a:lnSpc>
              <a:spcBef>
                <a:spcPts val="0"/>
              </a:spcBef>
              <a:spcAft>
                <a:spcPts val="0"/>
              </a:spcAft>
              <a:buSzPts val="1300"/>
              <a:buChar char="●"/>
              <a:defRPr/>
            </a:lvl7pPr>
            <a:lvl8pPr marL="3657600" lvl="7" indent="-311150" algn="l">
              <a:lnSpc>
                <a:spcPct val="115000"/>
              </a:lnSpc>
              <a:spcBef>
                <a:spcPts val="0"/>
              </a:spcBef>
              <a:spcAft>
                <a:spcPts val="0"/>
              </a:spcAft>
              <a:buSzPts val="1300"/>
              <a:buChar char="○"/>
              <a:defRPr/>
            </a:lvl8pPr>
            <a:lvl9pPr marL="4114800" lvl="8" indent="-311150" algn="l">
              <a:lnSpc>
                <a:spcPct val="115000"/>
              </a:lnSpc>
              <a:spcBef>
                <a:spcPts val="0"/>
              </a:spcBef>
              <a:spcAft>
                <a:spcPts val="0"/>
              </a:spcAft>
              <a:buSzPts val="1300"/>
              <a:buChar char="■"/>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four columns (2:2:1:1)">
  <p:cSld name="TITLE_AND_TWO_COLUMNS_1_1_3">
    <p:spTree>
      <p:nvGrpSpPr>
        <p:cNvPr id="1" name="Shape 210"/>
        <p:cNvGrpSpPr/>
        <p:nvPr/>
      </p:nvGrpSpPr>
      <p:grpSpPr>
        <a:xfrm>
          <a:off x="0" y="0"/>
          <a:ext cx="0" cy="0"/>
          <a:chOff x="0" y="0"/>
          <a:chExt cx="0" cy="0"/>
        </a:xfrm>
      </p:grpSpPr>
      <p:sp>
        <p:nvSpPr>
          <p:cNvPr id="211" name="Google Shape;211;g3185375ad6e_0_842"/>
          <p:cNvSpPr txBox="1">
            <a:spLocks noGrp="1"/>
          </p:cNvSpPr>
          <p:nvPr>
            <p:ph type="title"/>
          </p:nvPr>
        </p:nvSpPr>
        <p:spPr>
          <a:xfrm>
            <a:off x="584533" y="281820"/>
            <a:ext cx="11023200" cy="7323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2900"/>
              <a:buNone/>
              <a:defRPr sz="2900"/>
            </a:lvl1pPr>
            <a:lvl2pPr lvl="1" algn="l">
              <a:lnSpc>
                <a:spcPct val="100000"/>
              </a:lnSpc>
              <a:spcBef>
                <a:spcPts val="0"/>
              </a:spcBef>
              <a:spcAft>
                <a:spcPts val="0"/>
              </a:spcAft>
              <a:buSzPts val="3200"/>
              <a:buNone/>
              <a:defRPr/>
            </a:lvl2pPr>
            <a:lvl3pPr lvl="2" algn="l">
              <a:lnSpc>
                <a:spcPct val="100000"/>
              </a:lnSpc>
              <a:spcBef>
                <a:spcPts val="0"/>
              </a:spcBef>
              <a:spcAft>
                <a:spcPts val="0"/>
              </a:spcAft>
              <a:buSzPts val="3200"/>
              <a:buNone/>
              <a:defRPr/>
            </a:lvl3pPr>
            <a:lvl4pPr lvl="3" algn="l">
              <a:lnSpc>
                <a:spcPct val="100000"/>
              </a:lnSpc>
              <a:spcBef>
                <a:spcPts val="0"/>
              </a:spcBef>
              <a:spcAft>
                <a:spcPts val="0"/>
              </a:spcAft>
              <a:buSzPts val="3200"/>
              <a:buNone/>
              <a:defRPr/>
            </a:lvl4pPr>
            <a:lvl5pPr lvl="4" algn="l">
              <a:lnSpc>
                <a:spcPct val="100000"/>
              </a:lnSpc>
              <a:spcBef>
                <a:spcPts val="0"/>
              </a:spcBef>
              <a:spcAft>
                <a:spcPts val="0"/>
              </a:spcAft>
              <a:buSzPts val="3200"/>
              <a:buNone/>
              <a:defRPr/>
            </a:lvl5pPr>
            <a:lvl6pPr lvl="5" algn="l">
              <a:lnSpc>
                <a:spcPct val="100000"/>
              </a:lnSpc>
              <a:spcBef>
                <a:spcPts val="0"/>
              </a:spcBef>
              <a:spcAft>
                <a:spcPts val="0"/>
              </a:spcAft>
              <a:buSzPts val="3200"/>
              <a:buNone/>
              <a:defRPr/>
            </a:lvl6pPr>
            <a:lvl7pPr lvl="6" algn="l">
              <a:lnSpc>
                <a:spcPct val="100000"/>
              </a:lnSpc>
              <a:spcBef>
                <a:spcPts val="0"/>
              </a:spcBef>
              <a:spcAft>
                <a:spcPts val="0"/>
              </a:spcAft>
              <a:buSzPts val="3200"/>
              <a:buNone/>
              <a:defRPr/>
            </a:lvl7pPr>
            <a:lvl8pPr lvl="7" algn="l">
              <a:lnSpc>
                <a:spcPct val="100000"/>
              </a:lnSpc>
              <a:spcBef>
                <a:spcPts val="0"/>
              </a:spcBef>
              <a:spcAft>
                <a:spcPts val="0"/>
              </a:spcAft>
              <a:buSzPts val="3200"/>
              <a:buNone/>
              <a:defRPr/>
            </a:lvl8pPr>
            <a:lvl9pPr lvl="8" algn="l">
              <a:lnSpc>
                <a:spcPct val="100000"/>
              </a:lnSpc>
              <a:spcBef>
                <a:spcPts val="0"/>
              </a:spcBef>
              <a:spcAft>
                <a:spcPts val="0"/>
              </a:spcAft>
              <a:buSzPts val="3200"/>
              <a:buNone/>
              <a:defRPr/>
            </a:lvl9pPr>
          </a:lstStyle>
          <a:p>
            <a:endParaRPr/>
          </a:p>
        </p:txBody>
      </p:sp>
      <p:sp>
        <p:nvSpPr>
          <p:cNvPr id="212" name="Google Shape;212;g3185375ad6e_0_842"/>
          <p:cNvSpPr txBox="1">
            <a:spLocks noGrp="1"/>
          </p:cNvSpPr>
          <p:nvPr>
            <p:ph type="body" idx="1"/>
          </p:nvPr>
        </p:nvSpPr>
        <p:spPr>
          <a:xfrm>
            <a:off x="584533" y="1221271"/>
            <a:ext cx="3444300" cy="5307900"/>
          </a:xfrm>
          <a:prstGeom prst="rect">
            <a:avLst/>
          </a:prstGeom>
          <a:noFill/>
          <a:ln>
            <a:noFill/>
          </a:ln>
        </p:spPr>
        <p:txBody>
          <a:bodyPr spcFirstLastPara="1" wrap="square" lIns="0" tIns="0" rIns="0" bIns="0" anchor="t" anchorCtr="0">
            <a:noAutofit/>
          </a:bodyPr>
          <a:lstStyle>
            <a:lvl1pPr marL="457200" lvl="0" indent="-311150" algn="l">
              <a:lnSpc>
                <a:spcPct val="115000"/>
              </a:lnSpc>
              <a:spcBef>
                <a:spcPts val="0"/>
              </a:spcBef>
              <a:spcAft>
                <a:spcPts val="0"/>
              </a:spcAft>
              <a:buSzPts val="1300"/>
              <a:buChar char="●"/>
              <a:defRPr/>
            </a:lvl1pPr>
            <a:lvl2pPr marL="914400" lvl="1" indent="-311150" algn="l">
              <a:lnSpc>
                <a:spcPct val="115000"/>
              </a:lnSpc>
              <a:spcBef>
                <a:spcPts val="0"/>
              </a:spcBef>
              <a:spcAft>
                <a:spcPts val="0"/>
              </a:spcAft>
              <a:buSzPts val="1300"/>
              <a:buChar char="○"/>
              <a:defRPr/>
            </a:lvl2pPr>
            <a:lvl3pPr marL="1371600" lvl="2" indent="-311150" algn="l">
              <a:lnSpc>
                <a:spcPct val="115000"/>
              </a:lnSpc>
              <a:spcBef>
                <a:spcPts val="0"/>
              </a:spcBef>
              <a:spcAft>
                <a:spcPts val="0"/>
              </a:spcAft>
              <a:buSzPts val="1300"/>
              <a:buChar char="■"/>
              <a:defRPr/>
            </a:lvl3pPr>
            <a:lvl4pPr marL="1828800" lvl="3" indent="-311150" algn="l">
              <a:lnSpc>
                <a:spcPct val="115000"/>
              </a:lnSpc>
              <a:spcBef>
                <a:spcPts val="0"/>
              </a:spcBef>
              <a:spcAft>
                <a:spcPts val="0"/>
              </a:spcAft>
              <a:buSzPts val="1300"/>
              <a:buChar char="●"/>
              <a:defRPr/>
            </a:lvl4pPr>
            <a:lvl5pPr marL="2286000" lvl="4" indent="-311150" algn="l">
              <a:lnSpc>
                <a:spcPct val="115000"/>
              </a:lnSpc>
              <a:spcBef>
                <a:spcPts val="0"/>
              </a:spcBef>
              <a:spcAft>
                <a:spcPts val="0"/>
              </a:spcAft>
              <a:buSzPts val="1300"/>
              <a:buChar char="○"/>
              <a:defRPr/>
            </a:lvl5pPr>
            <a:lvl6pPr marL="2743200" lvl="5" indent="-311150" algn="l">
              <a:lnSpc>
                <a:spcPct val="115000"/>
              </a:lnSpc>
              <a:spcBef>
                <a:spcPts val="0"/>
              </a:spcBef>
              <a:spcAft>
                <a:spcPts val="0"/>
              </a:spcAft>
              <a:buSzPts val="1300"/>
              <a:buChar char="■"/>
              <a:defRPr/>
            </a:lvl6pPr>
            <a:lvl7pPr marL="3200400" lvl="6" indent="-311150" algn="l">
              <a:lnSpc>
                <a:spcPct val="115000"/>
              </a:lnSpc>
              <a:spcBef>
                <a:spcPts val="0"/>
              </a:spcBef>
              <a:spcAft>
                <a:spcPts val="0"/>
              </a:spcAft>
              <a:buSzPts val="1300"/>
              <a:buChar char="●"/>
              <a:defRPr/>
            </a:lvl7pPr>
            <a:lvl8pPr marL="3657600" lvl="7" indent="-311150" algn="l">
              <a:lnSpc>
                <a:spcPct val="115000"/>
              </a:lnSpc>
              <a:spcBef>
                <a:spcPts val="0"/>
              </a:spcBef>
              <a:spcAft>
                <a:spcPts val="0"/>
              </a:spcAft>
              <a:buSzPts val="1300"/>
              <a:buChar char="○"/>
              <a:defRPr/>
            </a:lvl8pPr>
            <a:lvl9pPr marL="4114800" lvl="8" indent="-311150" algn="l">
              <a:lnSpc>
                <a:spcPct val="115000"/>
              </a:lnSpc>
              <a:spcBef>
                <a:spcPts val="0"/>
              </a:spcBef>
              <a:spcAft>
                <a:spcPts val="0"/>
              </a:spcAft>
              <a:buSzPts val="1300"/>
              <a:buChar char="■"/>
              <a:defRPr/>
            </a:lvl9pPr>
          </a:lstStyle>
          <a:p>
            <a:endParaRPr/>
          </a:p>
        </p:txBody>
      </p:sp>
      <p:sp>
        <p:nvSpPr>
          <p:cNvPr id="213" name="Google Shape;213;g3185375ad6e_0_842"/>
          <p:cNvSpPr txBox="1">
            <a:spLocks noGrp="1"/>
          </p:cNvSpPr>
          <p:nvPr>
            <p:ph type="body" idx="2"/>
          </p:nvPr>
        </p:nvSpPr>
        <p:spPr>
          <a:xfrm>
            <a:off x="8166533" y="1221271"/>
            <a:ext cx="1547100" cy="5307900"/>
          </a:xfrm>
          <a:prstGeom prst="rect">
            <a:avLst/>
          </a:prstGeom>
          <a:noFill/>
          <a:ln>
            <a:noFill/>
          </a:ln>
        </p:spPr>
        <p:txBody>
          <a:bodyPr spcFirstLastPara="1" wrap="square" lIns="0" tIns="0" rIns="0" bIns="0" anchor="t" anchorCtr="0">
            <a:noAutofit/>
          </a:bodyPr>
          <a:lstStyle>
            <a:lvl1pPr marL="457200" lvl="0" indent="-311150" algn="l">
              <a:lnSpc>
                <a:spcPct val="115000"/>
              </a:lnSpc>
              <a:spcBef>
                <a:spcPts val="0"/>
              </a:spcBef>
              <a:spcAft>
                <a:spcPts val="0"/>
              </a:spcAft>
              <a:buSzPts val="1300"/>
              <a:buChar char="●"/>
              <a:defRPr/>
            </a:lvl1pPr>
            <a:lvl2pPr marL="914400" lvl="1" indent="-311150" algn="l">
              <a:lnSpc>
                <a:spcPct val="115000"/>
              </a:lnSpc>
              <a:spcBef>
                <a:spcPts val="0"/>
              </a:spcBef>
              <a:spcAft>
                <a:spcPts val="0"/>
              </a:spcAft>
              <a:buSzPts val="1300"/>
              <a:buChar char="○"/>
              <a:defRPr/>
            </a:lvl2pPr>
            <a:lvl3pPr marL="1371600" lvl="2" indent="-311150" algn="l">
              <a:lnSpc>
                <a:spcPct val="115000"/>
              </a:lnSpc>
              <a:spcBef>
                <a:spcPts val="0"/>
              </a:spcBef>
              <a:spcAft>
                <a:spcPts val="0"/>
              </a:spcAft>
              <a:buSzPts val="1300"/>
              <a:buChar char="■"/>
              <a:defRPr/>
            </a:lvl3pPr>
            <a:lvl4pPr marL="1828800" lvl="3" indent="-311150" algn="l">
              <a:lnSpc>
                <a:spcPct val="115000"/>
              </a:lnSpc>
              <a:spcBef>
                <a:spcPts val="0"/>
              </a:spcBef>
              <a:spcAft>
                <a:spcPts val="0"/>
              </a:spcAft>
              <a:buSzPts val="1300"/>
              <a:buChar char="●"/>
              <a:defRPr/>
            </a:lvl4pPr>
            <a:lvl5pPr marL="2286000" lvl="4" indent="-311150" algn="l">
              <a:lnSpc>
                <a:spcPct val="115000"/>
              </a:lnSpc>
              <a:spcBef>
                <a:spcPts val="0"/>
              </a:spcBef>
              <a:spcAft>
                <a:spcPts val="0"/>
              </a:spcAft>
              <a:buSzPts val="1300"/>
              <a:buChar char="○"/>
              <a:defRPr/>
            </a:lvl5pPr>
            <a:lvl6pPr marL="2743200" lvl="5" indent="-311150" algn="l">
              <a:lnSpc>
                <a:spcPct val="115000"/>
              </a:lnSpc>
              <a:spcBef>
                <a:spcPts val="0"/>
              </a:spcBef>
              <a:spcAft>
                <a:spcPts val="0"/>
              </a:spcAft>
              <a:buSzPts val="1300"/>
              <a:buChar char="■"/>
              <a:defRPr/>
            </a:lvl6pPr>
            <a:lvl7pPr marL="3200400" lvl="6" indent="-311150" algn="l">
              <a:lnSpc>
                <a:spcPct val="115000"/>
              </a:lnSpc>
              <a:spcBef>
                <a:spcPts val="0"/>
              </a:spcBef>
              <a:spcAft>
                <a:spcPts val="0"/>
              </a:spcAft>
              <a:buSzPts val="1300"/>
              <a:buChar char="●"/>
              <a:defRPr/>
            </a:lvl7pPr>
            <a:lvl8pPr marL="3657600" lvl="7" indent="-311150" algn="l">
              <a:lnSpc>
                <a:spcPct val="115000"/>
              </a:lnSpc>
              <a:spcBef>
                <a:spcPts val="0"/>
              </a:spcBef>
              <a:spcAft>
                <a:spcPts val="0"/>
              </a:spcAft>
              <a:buSzPts val="1300"/>
              <a:buChar char="○"/>
              <a:defRPr/>
            </a:lvl8pPr>
            <a:lvl9pPr marL="4114800" lvl="8" indent="-311150" algn="l">
              <a:lnSpc>
                <a:spcPct val="115000"/>
              </a:lnSpc>
              <a:spcBef>
                <a:spcPts val="0"/>
              </a:spcBef>
              <a:spcAft>
                <a:spcPts val="0"/>
              </a:spcAft>
              <a:buSzPts val="1300"/>
              <a:buChar char="■"/>
              <a:defRPr/>
            </a:lvl9pPr>
          </a:lstStyle>
          <a:p>
            <a:endParaRPr/>
          </a:p>
        </p:txBody>
      </p:sp>
      <p:sp>
        <p:nvSpPr>
          <p:cNvPr id="214" name="Google Shape;214;g3185375ad6e_0_842"/>
          <p:cNvSpPr txBox="1">
            <a:spLocks noGrp="1"/>
          </p:cNvSpPr>
          <p:nvPr>
            <p:ph type="sldNum" idx="12"/>
          </p:nvPr>
        </p:nvSpPr>
        <p:spPr>
          <a:xfrm>
            <a:off x="11296611" y="6217623"/>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215" name="Google Shape;215;g3185375ad6e_0_842"/>
          <p:cNvSpPr txBox="1">
            <a:spLocks noGrp="1"/>
          </p:cNvSpPr>
          <p:nvPr>
            <p:ph type="body" idx="3"/>
          </p:nvPr>
        </p:nvSpPr>
        <p:spPr>
          <a:xfrm>
            <a:off x="4375633" y="1221271"/>
            <a:ext cx="3444300" cy="5307900"/>
          </a:xfrm>
          <a:prstGeom prst="rect">
            <a:avLst/>
          </a:prstGeom>
          <a:noFill/>
          <a:ln>
            <a:noFill/>
          </a:ln>
        </p:spPr>
        <p:txBody>
          <a:bodyPr spcFirstLastPara="1" wrap="square" lIns="0" tIns="0" rIns="0" bIns="0" anchor="t" anchorCtr="0">
            <a:noAutofit/>
          </a:bodyPr>
          <a:lstStyle>
            <a:lvl1pPr marL="457200" lvl="0" indent="-311150" algn="l">
              <a:lnSpc>
                <a:spcPct val="115000"/>
              </a:lnSpc>
              <a:spcBef>
                <a:spcPts val="0"/>
              </a:spcBef>
              <a:spcAft>
                <a:spcPts val="0"/>
              </a:spcAft>
              <a:buSzPts val="1300"/>
              <a:buChar char="●"/>
              <a:defRPr/>
            </a:lvl1pPr>
            <a:lvl2pPr marL="914400" lvl="1" indent="-311150" algn="l">
              <a:lnSpc>
                <a:spcPct val="115000"/>
              </a:lnSpc>
              <a:spcBef>
                <a:spcPts val="0"/>
              </a:spcBef>
              <a:spcAft>
                <a:spcPts val="0"/>
              </a:spcAft>
              <a:buSzPts val="1300"/>
              <a:buChar char="○"/>
              <a:defRPr/>
            </a:lvl2pPr>
            <a:lvl3pPr marL="1371600" lvl="2" indent="-311150" algn="l">
              <a:lnSpc>
                <a:spcPct val="115000"/>
              </a:lnSpc>
              <a:spcBef>
                <a:spcPts val="0"/>
              </a:spcBef>
              <a:spcAft>
                <a:spcPts val="0"/>
              </a:spcAft>
              <a:buSzPts val="1300"/>
              <a:buChar char="■"/>
              <a:defRPr/>
            </a:lvl3pPr>
            <a:lvl4pPr marL="1828800" lvl="3" indent="-311150" algn="l">
              <a:lnSpc>
                <a:spcPct val="115000"/>
              </a:lnSpc>
              <a:spcBef>
                <a:spcPts val="0"/>
              </a:spcBef>
              <a:spcAft>
                <a:spcPts val="0"/>
              </a:spcAft>
              <a:buSzPts val="1300"/>
              <a:buChar char="●"/>
              <a:defRPr/>
            </a:lvl4pPr>
            <a:lvl5pPr marL="2286000" lvl="4" indent="-311150" algn="l">
              <a:lnSpc>
                <a:spcPct val="115000"/>
              </a:lnSpc>
              <a:spcBef>
                <a:spcPts val="0"/>
              </a:spcBef>
              <a:spcAft>
                <a:spcPts val="0"/>
              </a:spcAft>
              <a:buSzPts val="1300"/>
              <a:buChar char="○"/>
              <a:defRPr/>
            </a:lvl5pPr>
            <a:lvl6pPr marL="2743200" lvl="5" indent="-311150" algn="l">
              <a:lnSpc>
                <a:spcPct val="115000"/>
              </a:lnSpc>
              <a:spcBef>
                <a:spcPts val="0"/>
              </a:spcBef>
              <a:spcAft>
                <a:spcPts val="0"/>
              </a:spcAft>
              <a:buSzPts val="1300"/>
              <a:buChar char="■"/>
              <a:defRPr/>
            </a:lvl6pPr>
            <a:lvl7pPr marL="3200400" lvl="6" indent="-311150" algn="l">
              <a:lnSpc>
                <a:spcPct val="115000"/>
              </a:lnSpc>
              <a:spcBef>
                <a:spcPts val="0"/>
              </a:spcBef>
              <a:spcAft>
                <a:spcPts val="0"/>
              </a:spcAft>
              <a:buSzPts val="1300"/>
              <a:buChar char="●"/>
              <a:defRPr/>
            </a:lvl7pPr>
            <a:lvl8pPr marL="3657600" lvl="7" indent="-311150" algn="l">
              <a:lnSpc>
                <a:spcPct val="115000"/>
              </a:lnSpc>
              <a:spcBef>
                <a:spcPts val="0"/>
              </a:spcBef>
              <a:spcAft>
                <a:spcPts val="0"/>
              </a:spcAft>
              <a:buSzPts val="1300"/>
              <a:buChar char="○"/>
              <a:defRPr/>
            </a:lvl8pPr>
            <a:lvl9pPr marL="4114800" lvl="8" indent="-311150" algn="l">
              <a:lnSpc>
                <a:spcPct val="115000"/>
              </a:lnSpc>
              <a:spcBef>
                <a:spcPts val="0"/>
              </a:spcBef>
              <a:spcAft>
                <a:spcPts val="0"/>
              </a:spcAft>
              <a:buSzPts val="1300"/>
              <a:buChar char="■"/>
              <a:defRPr/>
            </a:lvl9pPr>
          </a:lstStyle>
          <a:p>
            <a:endParaRPr/>
          </a:p>
        </p:txBody>
      </p:sp>
      <p:sp>
        <p:nvSpPr>
          <p:cNvPr id="216" name="Google Shape;216;g3185375ad6e_0_842"/>
          <p:cNvSpPr txBox="1">
            <a:spLocks noGrp="1"/>
          </p:cNvSpPr>
          <p:nvPr>
            <p:ph type="body" idx="4"/>
          </p:nvPr>
        </p:nvSpPr>
        <p:spPr>
          <a:xfrm>
            <a:off x="10060700" y="1221271"/>
            <a:ext cx="1547100" cy="5307900"/>
          </a:xfrm>
          <a:prstGeom prst="rect">
            <a:avLst/>
          </a:prstGeom>
          <a:noFill/>
          <a:ln>
            <a:noFill/>
          </a:ln>
        </p:spPr>
        <p:txBody>
          <a:bodyPr spcFirstLastPara="1" wrap="square" lIns="0" tIns="0" rIns="0" bIns="0" anchor="t" anchorCtr="0">
            <a:noAutofit/>
          </a:bodyPr>
          <a:lstStyle>
            <a:lvl1pPr marL="457200" lvl="0" indent="-311150" algn="l">
              <a:lnSpc>
                <a:spcPct val="115000"/>
              </a:lnSpc>
              <a:spcBef>
                <a:spcPts val="0"/>
              </a:spcBef>
              <a:spcAft>
                <a:spcPts val="0"/>
              </a:spcAft>
              <a:buSzPts val="1300"/>
              <a:buChar char="●"/>
              <a:defRPr/>
            </a:lvl1pPr>
            <a:lvl2pPr marL="914400" lvl="1" indent="-311150" algn="l">
              <a:lnSpc>
                <a:spcPct val="115000"/>
              </a:lnSpc>
              <a:spcBef>
                <a:spcPts val="0"/>
              </a:spcBef>
              <a:spcAft>
                <a:spcPts val="0"/>
              </a:spcAft>
              <a:buSzPts val="1300"/>
              <a:buChar char="○"/>
              <a:defRPr/>
            </a:lvl2pPr>
            <a:lvl3pPr marL="1371600" lvl="2" indent="-311150" algn="l">
              <a:lnSpc>
                <a:spcPct val="115000"/>
              </a:lnSpc>
              <a:spcBef>
                <a:spcPts val="0"/>
              </a:spcBef>
              <a:spcAft>
                <a:spcPts val="0"/>
              </a:spcAft>
              <a:buSzPts val="1300"/>
              <a:buChar char="■"/>
              <a:defRPr/>
            </a:lvl3pPr>
            <a:lvl4pPr marL="1828800" lvl="3" indent="-311150" algn="l">
              <a:lnSpc>
                <a:spcPct val="115000"/>
              </a:lnSpc>
              <a:spcBef>
                <a:spcPts val="0"/>
              </a:spcBef>
              <a:spcAft>
                <a:spcPts val="0"/>
              </a:spcAft>
              <a:buSzPts val="1300"/>
              <a:buChar char="●"/>
              <a:defRPr/>
            </a:lvl4pPr>
            <a:lvl5pPr marL="2286000" lvl="4" indent="-311150" algn="l">
              <a:lnSpc>
                <a:spcPct val="115000"/>
              </a:lnSpc>
              <a:spcBef>
                <a:spcPts val="0"/>
              </a:spcBef>
              <a:spcAft>
                <a:spcPts val="0"/>
              </a:spcAft>
              <a:buSzPts val="1300"/>
              <a:buChar char="○"/>
              <a:defRPr/>
            </a:lvl5pPr>
            <a:lvl6pPr marL="2743200" lvl="5" indent="-311150" algn="l">
              <a:lnSpc>
                <a:spcPct val="115000"/>
              </a:lnSpc>
              <a:spcBef>
                <a:spcPts val="0"/>
              </a:spcBef>
              <a:spcAft>
                <a:spcPts val="0"/>
              </a:spcAft>
              <a:buSzPts val="1300"/>
              <a:buChar char="■"/>
              <a:defRPr/>
            </a:lvl6pPr>
            <a:lvl7pPr marL="3200400" lvl="6" indent="-311150" algn="l">
              <a:lnSpc>
                <a:spcPct val="115000"/>
              </a:lnSpc>
              <a:spcBef>
                <a:spcPts val="0"/>
              </a:spcBef>
              <a:spcAft>
                <a:spcPts val="0"/>
              </a:spcAft>
              <a:buSzPts val="1300"/>
              <a:buChar char="●"/>
              <a:defRPr/>
            </a:lvl7pPr>
            <a:lvl8pPr marL="3657600" lvl="7" indent="-311150" algn="l">
              <a:lnSpc>
                <a:spcPct val="115000"/>
              </a:lnSpc>
              <a:spcBef>
                <a:spcPts val="0"/>
              </a:spcBef>
              <a:spcAft>
                <a:spcPts val="0"/>
              </a:spcAft>
              <a:buSzPts val="1300"/>
              <a:buChar char="○"/>
              <a:defRPr/>
            </a:lvl8pPr>
            <a:lvl9pPr marL="4114800" lvl="8" indent="-311150" algn="l">
              <a:lnSpc>
                <a:spcPct val="115000"/>
              </a:lnSpc>
              <a:spcBef>
                <a:spcPts val="0"/>
              </a:spcBef>
              <a:spcAft>
                <a:spcPts val="0"/>
              </a:spcAft>
              <a:buSzPts val="1300"/>
              <a:buChar char="■"/>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four columns (2:1:2:1)">
  <p:cSld name="TITLE_AND_TWO_COLUMNS_1_1_3_1">
    <p:spTree>
      <p:nvGrpSpPr>
        <p:cNvPr id="1" name="Shape 217"/>
        <p:cNvGrpSpPr/>
        <p:nvPr/>
      </p:nvGrpSpPr>
      <p:grpSpPr>
        <a:xfrm>
          <a:off x="0" y="0"/>
          <a:ext cx="0" cy="0"/>
          <a:chOff x="0" y="0"/>
          <a:chExt cx="0" cy="0"/>
        </a:xfrm>
      </p:grpSpPr>
      <p:sp>
        <p:nvSpPr>
          <p:cNvPr id="218" name="Google Shape;218;g3185375ad6e_0_849"/>
          <p:cNvSpPr txBox="1">
            <a:spLocks noGrp="1"/>
          </p:cNvSpPr>
          <p:nvPr>
            <p:ph type="title"/>
          </p:nvPr>
        </p:nvSpPr>
        <p:spPr>
          <a:xfrm>
            <a:off x="584533" y="281820"/>
            <a:ext cx="11023200" cy="7323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2900"/>
              <a:buNone/>
              <a:defRPr sz="2900"/>
            </a:lvl1pPr>
            <a:lvl2pPr lvl="1" algn="l">
              <a:lnSpc>
                <a:spcPct val="100000"/>
              </a:lnSpc>
              <a:spcBef>
                <a:spcPts val="0"/>
              </a:spcBef>
              <a:spcAft>
                <a:spcPts val="0"/>
              </a:spcAft>
              <a:buSzPts val="3200"/>
              <a:buNone/>
              <a:defRPr/>
            </a:lvl2pPr>
            <a:lvl3pPr lvl="2" algn="l">
              <a:lnSpc>
                <a:spcPct val="100000"/>
              </a:lnSpc>
              <a:spcBef>
                <a:spcPts val="0"/>
              </a:spcBef>
              <a:spcAft>
                <a:spcPts val="0"/>
              </a:spcAft>
              <a:buSzPts val="3200"/>
              <a:buNone/>
              <a:defRPr/>
            </a:lvl3pPr>
            <a:lvl4pPr lvl="3" algn="l">
              <a:lnSpc>
                <a:spcPct val="100000"/>
              </a:lnSpc>
              <a:spcBef>
                <a:spcPts val="0"/>
              </a:spcBef>
              <a:spcAft>
                <a:spcPts val="0"/>
              </a:spcAft>
              <a:buSzPts val="3200"/>
              <a:buNone/>
              <a:defRPr/>
            </a:lvl4pPr>
            <a:lvl5pPr lvl="4" algn="l">
              <a:lnSpc>
                <a:spcPct val="100000"/>
              </a:lnSpc>
              <a:spcBef>
                <a:spcPts val="0"/>
              </a:spcBef>
              <a:spcAft>
                <a:spcPts val="0"/>
              </a:spcAft>
              <a:buSzPts val="3200"/>
              <a:buNone/>
              <a:defRPr/>
            </a:lvl5pPr>
            <a:lvl6pPr lvl="5" algn="l">
              <a:lnSpc>
                <a:spcPct val="100000"/>
              </a:lnSpc>
              <a:spcBef>
                <a:spcPts val="0"/>
              </a:spcBef>
              <a:spcAft>
                <a:spcPts val="0"/>
              </a:spcAft>
              <a:buSzPts val="3200"/>
              <a:buNone/>
              <a:defRPr/>
            </a:lvl6pPr>
            <a:lvl7pPr lvl="6" algn="l">
              <a:lnSpc>
                <a:spcPct val="100000"/>
              </a:lnSpc>
              <a:spcBef>
                <a:spcPts val="0"/>
              </a:spcBef>
              <a:spcAft>
                <a:spcPts val="0"/>
              </a:spcAft>
              <a:buSzPts val="3200"/>
              <a:buNone/>
              <a:defRPr/>
            </a:lvl7pPr>
            <a:lvl8pPr lvl="7" algn="l">
              <a:lnSpc>
                <a:spcPct val="100000"/>
              </a:lnSpc>
              <a:spcBef>
                <a:spcPts val="0"/>
              </a:spcBef>
              <a:spcAft>
                <a:spcPts val="0"/>
              </a:spcAft>
              <a:buSzPts val="3200"/>
              <a:buNone/>
              <a:defRPr/>
            </a:lvl8pPr>
            <a:lvl9pPr lvl="8" algn="l">
              <a:lnSpc>
                <a:spcPct val="100000"/>
              </a:lnSpc>
              <a:spcBef>
                <a:spcPts val="0"/>
              </a:spcBef>
              <a:spcAft>
                <a:spcPts val="0"/>
              </a:spcAft>
              <a:buSzPts val="3200"/>
              <a:buNone/>
              <a:defRPr/>
            </a:lvl9pPr>
          </a:lstStyle>
          <a:p>
            <a:endParaRPr/>
          </a:p>
        </p:txBody>
      </p:sp>
      <p:sp>
        <p:nvSpPr>
          <p:cNvPr id="219" name="Google Shape;219;g3185375ad6e_0_849"/>
          <p:cNvSpPr txBox="1">
            <a:spLocks noGrp="1"/>
          </p:cNvSpPr>
          <p:nvPr>
            <p:ph type="body" idx="1"/>
          </p:nvPr>
        </p:nvSpPr>
        <p:spPr>
          <a:xfrm>
            <a:off x="584533" y="1221271"/>
            <a:ext cx="3444300" cy="5307900"/>
          </a:xfrm>
          <a:prstGeom prst="rect">
            <a:avLst/>
          </a:prstGeom>
          <a:noFill/>
          <a:ln>
            <a:noFill/>
          </a:ln>
        </p:spPr>
        <p:txBody>
          <a:bodyPr spcFirstLastPara="1" wrap="square" lIns="0" tIns="0" rIns="0" bIns="0" anchor="t" anchorCtr="0">
            <a:noAutofit/>
          </a:bodyPr>
          <a:lstStyle>
            <a:lvl1pPr marL="457200" lvl="0" indent="-311150" algn="l">
              <a:lnSpc>
                <a:spcPct val="115000"/>
              </a:lnSpc>
              <a:spcBef>
                <a:spcPts val="0"/>
              </a:spcBef>
              <a:spcAft>
                <a:spcPts val="0"/>
              </a:spcAft>
              <a:buSzPts val="1300"/>
              <a:buChar char="●"/>
              <a:defRPr/>
            </a:lvl1pPr>
            <a:lvl2pPr marL="914400" lvl="1" indent="-311150" algn="l">
              <a:lnSpc>
                <a:spcPct val="115000"/>
              </a:lnSpc>
              <a:spcBef>
                <a:spcPts val="0"/>
              </a:spcBef>
              <a:spcAft>
                <a:spcPts val="0"/>
              </a:spcAft>
              <a:buSzPts val="1300"/>
              <a:buChar char="○"/>
              <a:defRPr/>
            </a:lvl2pPr>
            <a:lvl3pPr marL="1371600" lvl="2" indent="-311150" algn="l">
              <a:lnSpc>
                <a:spcPct val="115000"/>
              </a:lnSpc>
              <a:spcBef>
                <a:spcPts val="0"/>
              </a:spcBef>
              <a:spcAft>
                <a:spcPts val="0"/>
              </a:spcAft>
              <a:buSzPts val="1300"/>
              <a:buChar char="■"/>
              <a:defRPr/>
            </a:lvl3pPr>
            <a:lvl4pPr marL="1828800" lvl="3" indent="-311150" algn="l">
              <a:lnSpc>
                <a:spcPct val="115000"/>
              </a:lnSpc>
              <a:spcBef>
                <a:spcPts val="0"/>
              </a:spcBef>
              <a:spcAft>
                <a:spcPts val="0"/>
              </a:spcAft>
              <a:buSzPts val="1300"/>
              <a:buChar char="●"/>
              <a:defRPr/>
            </a:lvl4pPr>
            <a:lvl5pPr marL="2286000" lvl="4" indent="-311150" algn="l">
              <a:lnSpc>
                <a:spcPct val="115000"/>
              </a:lnSpc>
              <a:spcBef>
                <a:spcPts val="0"/>
              </a:spcBef>
              <a:spcAft>
                <a:spcPts val="0"/>
              </a:spcAft>
              <a:buSzPts val="1300"/>
              <a:buChar char="○"/>
              <a:defRPr/>
            </a:lvl5pPr>
            <a:lvl6pPr marL="2743200" lvl="5" indent="-311150" algn="l">
              <a:lnSpc>
                <a:spcPct val="115000"/>
              </a:lnSpc>
              <a:spcBef>
                <a:spcPts val="0"/>
              </a:spcBef>
              <a:spcAft>
                <a:spcPts val="0"/>
              </a:spcAft>
              <a:buSzPts val="1300"/>
              <a:buChar char="■"/>
              <a:defRPr/>
            </a:lvl6pPr>
            <a:lvl7pPr marL="3200400" lvl="6" indent="-311150" algn="l">
              <a:lnSpc>
                <a:spcPct val="115000"/>
              </a:lnSpc>
              <a:spcBef>
                <a:spcPts val="0"/>
              </a:spcBef>
              <a:spcAft>
                <a:spcPts val="0"/>
              </a:spcAft>
              <a:buSzPts val="1300"/>
              <a:buChar char="●"/>
              <a:defRPr/>
            </a:lvl7pPr>
            <a:lvl8pPr marL="3657600" lvl="7" indent="-311150" algn="l">
              <a:lnSpc>
                <a:spcPct val="115000"/>
              </a:lnSpc>
              <a:spcBef>
                <a:spcPts val="0"/>
              </a:spcBef>
              <a:spcAft>
                <a:spcPts val="0"/>
              </a:spcAft>
              <a:buSzPts val="1300"/>
              <a:buChar char="○"/>
              <a:defRPr/>
            </a:lvl8pPr>
            <a:lvl9pPr marL="4114800" lvl="8" indent="-311150" algn="l">
              <a:lnSpc>
                <a:spcPct val="115000"/>
              </a:lnSpc>
              <a:spcBef>
                <a:spcPts val="0"/>
              </a:spcBef>
              <a:spcAft>
                <a:spcPts val="0"/>
              </a:spcAft>
              <a:buSzPts val="1300"/>
              <a:buChar char="■"/>
              <a:defRPr/>
            </a:lvl9pPr>
          </a:lstStyle>
          <a:p>
            <a:endParaRPr/>
          </a:p>
        </p:txBody>
      </p:sp>
      <p:sp>
        <p:nvSpPr>
          <p:cNvPr id="220" name="Google Shape;220;g3185375ad6e_0_849"/>
          <p:cNvSpPr txBox="1">
            <a:spLocks noGrp="1"/>
          </p:cNvSpPr>
          <p:nvPr>
            <p:ph type="body" idx="2"/>
          </p:nvPr>
        </p:nvSpPr>
        <p:spPr>
          <a:xfrm>
            <a:off x="6269333" y="1221271"/>
            <a:ext cx="3444300" cy="5307900"/>
          </a:xfrm>
          <a:prstGeom prst="rect">
            <a:avLst/>
          </a:prstGeom>
          <a:noFill/>
          <a:ln>
            <a:noFill/>
          </a:ln>
        </p:spPr>
        <p:txBody>
          <a:bodyPr spcFirstLastPara="1" wrap="square" lIns="0" tIns="0" rIns="0" bIns="0" anchor="t" anchorCtr="0">
            <a:noAutofit/>
          </a:bodyPr>
          <a:lstStyle>
            <a:lvl1pPr marL="457200" lvl="0" indent="-311150" algn="l">
              <a:lnSpc>
                <a:spcPct val="115000"/>
              </a:lnSpc>
              <a:spcBef>
                <a:spcPts val="0"/>
              </a:spcBef>
              <a:spcAft>
                <a:spcPts val="0"/>
              </a:spcAft>
              <a:buSzPts val="1300"/>
              <a:buChar char="●"/>
              <a:defRPr/>
            </a:lvl1pPr>
            <a:lvl2pPr marL="914400" lvl="1" indent="-311150" algn="l">
              <a:lnSpc>
                <a:spcPct val="115000"/>
              </a:lnSpc>
              <a:spcBef>
                <a:spcPts val="0"/>
              </a:spcBef>
              <a:spcAft>
                <a:spcPts val="0"/>
              </a:spcAft>
              <a:buSzPts val="1300"/>
              <a:buChar char="○"/>
              <a:defRPr/>
            </a:lvl2pPr>
            <a:lvl3pPr marL="1371600" lvl="2" indent="-311150" algn="l">
              <a:lnSpc>
                <a:spcPct val="115000"/>
              </a:lnSpc>
              <a:spcBef>
                <a:spcPts val="0"/>
              </a:spcBef>
              <a:spcAft>
                <a:spcPts val="0"/>
              </a:spcAft>
              <a:buSzPts val="1300"/>
              <a:buChar char="■"/>
              <a:defRPr/>
            </a:lvl3pPr>
            <a:lvl4pPr marL="1828800" lvl="3" indent="-311150" algn="l">
              <a:lnSpc>
                <a:spcPct val="115000"/>
              </a:lnSpc>
              <a:spcBef>
                <a:spcPts val="0"/>
              </a:spcBef>
              <a:spcAft>
                <a:spcPts val="0"/>
              </a:spcAft>
              <a:buSzPts val="1300"/>
              <a:buChar char="●"/>
              <a:defRPr/>
            </a:lvl4pPr>
            <a:lvl5pPr marL="2286000" lvl="4" indent="-311150" algn="l">
              <a:lnSpc>
                <a:spcPct val="115000"/>
              </a:lnSpc>
              <a:spcBef>
                <a:spcPts val="0"/>
              </a:spcBef>
              <a:spcAft>
                <a:spcPts val="0"/>
              </a:spcAft>
              <a:buSzPts val="1300"/>
              <a:buChar char="○"/>
              <a:defRPr/>
            </a:lvl5pPr>
            <a:lvl6pPr marL="2743200" lvl="5" indent="-311150" algn="l">
              <a:lnSpc>
                <a:spcPct val="115000"/>
              </a:lnSpc>
              <a:spcBef>
                <a:spcPts val="0"/>
              </a:spcBef>
              <a:spcAft>
                <a:spcPts val="0"/>
              </a:spcAft>
              <a:buSzPts val="1300"/>
              <a:buChar char="■"/>
              <a:defRPr/>
            </a:lvl6pPr>
            <a:lvl7pPr marL="3200400" lvl="6" indent="-311150" algn="l">
              <a:lnSpc>
                <a:spcPct val="115000"/>
              </a:lnSpc>
              <a:spcBef>
                <a:spcPts val="0"/>
              </a:spcBef>
              <a:spcAft>
                <a:spcPts val="0"/>
              </a:spcAft>
              <a:buSzPts val="1300"/>
              <a:buChar char="●"/>
              <a:defRPr/>
            </a:lvl7pPr>
            <a:lvl8pPr marL="3657600" lvl="7" indent="-311150" algn="l">
              <a:lnSpc>
                <a:spcPct val="115000"/>
              </a:lnSpc>
              <a:spcBef>
                <a:spcPts val="0"/>
              </a:spcBef>
              <a:spcAft>
                <a:spcPts val="0"/>
              </a:spcAft>
              <a:buSzPts val="1300"/>
              <a:buChar char="○"/>
              <a:defRPr/>
            </a:lvl8pPr>
            <a:lvl9pPr marL="4114800" lvl="8" indent="-311150" algn="l">
              <a:lnSpc>
                <a:spcPct val="115000"/>
              </a:lnSpc>
              <a:spcBef>
                <a:spcPts val="0"/>
              </a:spcBef>
              <a:spcAft>
                <a:spcPts val="0"/>
              </a:spcAft>
              <a:buSzPts val="1300"/>
              <a:buChar char="■"/>
              <a:defRPr/>
            </a:lvl9pPr>
          </a:lstStyle>
          <a:p>
            <a:endParaRPr/>
          </a:p>
        </p:txBody>
      </p:sp>
      <p:sp>
        <p:nvSpPr>
          <p:cNvPr id="221" name="Google Shape;221;g3185375ad6e_0_849"/>
          <p:cNvSpPr txBox="1">
            <a:spLocks noGrp="1"/>
          </p:cNvSpPr>
          <p:nvPr>
            <p:ph type="sldNum" idx="12"/>
          </p:nvPr>
        </p:nvSpPr>
        <p:spPr>
          <a:xfrm>
            <a:off x="11296611" y="6217623"/>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222" name="Google Shape;222;g3185375ad6e_0_849"/>
          <p:cNvSpPr txBox="1">
            <a:spLocks noGrp="1"/>
          </p:cNvSpPr>
          <p:nvPr>
            <p:ph type="body" idx="3"/>
          </p:nvPr>
        </p:nvSpPr>
        <p:spPr>
          <a:xfrm>
            <a:off x="4375633" y="1221271"/>
            <a:ext cx="1547100" cy="5307900"/>
          </a:xfrm>
          <a:prstGeom prst="rect">
            <a:avLst/>
          </a:prstGeom>
          <a:noFill/>
          <a:ln>
            <a:noFill/>
          </a:ln>
        </p:spPr>
        <p:txBody>
          <a:bodyPr spcFirstLastPara="1" wrap="square" lIns="0" tIns="0" rIns="0" bIns="0" anchor="t" anchorCtr="0">
            <a:noAutofit/>
          </a:bodyPr>
          <a:lstStyle>
            <a:lvl1pPr marL="457200" lvl="0" indent="-311150" algn="l">
              <a:lnSpc>
                <a:spcPct val="115000"/>
              </a:lnSpc>
              <a:spcBef>
                <a:spcPts val="0"/>
              </a:spcBef>
              <a:spcAft>
                <a:spcPts val="0"/>
              </a:spcAft>
              <a:buSzPts val="1300"/>
              <a:buChar char="●"/>
              <a:defRPr/>
            </a:lvl1pPr>
            <a:lvl2pPr marL="914400" lvl="1" indent="-311150" algn="l">
              <a:lnSpc>
                <a:spcPct val="115000"/>
              </a:lnSpc>
              <a:spcBef>
                <a:spcPts val="0"/>
              </a:spcBef>
              <a:spcAft>
                <a:spcPts val="0"/>
              </a:spcAft>
              <a:buSzPts val="1300"/>
              <a:buChar char="○"/>
              <a:defRPr/>
            </a:lvl2pPr>
            <a:lvl3pPr marL="1371600" lvl="2" indent="-311150" algn="l">
              <a:lnSpc>
                <a:spcPct val="115000"/>
              </a:lnSpc>
              <a:spcBef>
                <a:spcPts val="0"/>
              </a:spcBef>
              <a:spcAft>
                <a:spcPts val="0"/>
              </a:spcAft>
              <a:buSzPts val="1300"/>
              <a:buChar char="■"/>
              <a:defRPr/>
            </a:lvl3pPr>
            <a:lvl4pPr marL="1828800" lvl="3" indent="-311150" algn="l">
              <a:lnSpc>
                <a:spcPct val="115000"/>
              </a:lnSpc>
              <a:spcBef>
                <a:spcPts val="0"/>
              </a:spcBef>
              <a:spcAft>
                <a:spcPts val="0"/>
              </a:spcAft>
              <a:buSzPts val="1300"/>
              <a:buChar char="●"/>
              <a:defRPr/>
            </a:lvl4pPr>
            <a:lvl5pPr marL="2286000" lvl="4" indent="-311150" algn="l">
              <a:lnSpc>
                <a:spcPct val="115000"/>
              </a:lnSpc>
              <a:spcBef>
                <a:spcPts val="0"/>
              </a:spcBef>
              <a:spcAft>
                <a:spcPts val="0"/>
              </a:spcAft>
              <a:buSzPts val="1300"/>
              <a:buChar char="○"/>
              <a:defRPr/>
            </a:lvl5pPr>
            <a:lvl6pPr marL="2743200" lvl="5" indent="-311150" algn="l">
              <a:lnSpc>
                <a:spcPct val="115000"/>
              </a:lnSpc>
              <a:spcBef>
                <a:spcPts val="0"/>
              </a:spcBef>
              <a:spcAft>
                <a:spcPts val="0"/>
              </a:spcAft>
              <a:buSzPts val="1300"/>
              <a:buChar char="■"/>
              <a:defRPr/>
            </a:lvl6pPr>
            <a:lvl7pPr marL="3200400" lvl="6" indent="-311150" algn="l">
              <a:lnSpc>
                <a:spcPct val="115000"/>
              </a:lnSpc>
              <a:spcBef>
                <a:spcPts val="0"/>
              </a:spcBef>
              <a:spcAft>
                <a:spcPts val="0"/>
              </a:spcAft>
              <a:buSzPts val="1300"/>
              <a:buChar char="●"/>
              <a:defRPr/>
            </a:lvl7pPr>
            <a:lvl8pPr marL="3657600" lvl="7" indent="-311150" algn="l">
              <a:lnSpc>
                <a:spcPct val="115000"/>
              </a:lnSpc>
              <a:spcBef>
                <a:spcPts val="0"/>
              </a:spcBef>
              <a:spcAft>
                <a:spcPts val="0"/>
              </a:spcAft>
              <a:buSzPts val="1300"/>
              <a:buChar char="○"/>
              <a:defRPr/>
            </a:lvl8pPr>
            <a:lvl9pPr marL="4114800" lvl="8" indent="-311150" algn="l">
              <a:lnSpc>
                <a:spcPct val="115000"/>
              </a:lnSpc>
              <a:spcBef>
                <a:spcPts val="0"/>
              </a:spcBef>
              <a:spcAft>
                <a:spcPts val="0"/>
              </a:spcAft>
              <a:buSzPts val="1300"/>
              <a:buChar char="■"/>
              <a:defRPr/>
            </a:lvl9pPr>
          </a:lstStyle>
          <a:p>
            <a:endParaRPr/>
          </a:p>
        </p:txBody>
      </p:sp>
      <p:sp>
        <p:nvSpPr>
          <p:cNvPr id="223" name="Google Shape;223;g3185375ad6e_0_849"/>
          <p:cNvSpPr txBox="1">
            <a:spLocks noGrp="1"/>
          </p:cNvSpPr>
          <p:nvPr>
            <p:ph type="body" idx="4"/>
          </p:nvPr>
        </p:nvSpPr>
        <p:spPr>
          <a:xfrm>
            <a:off x="10060700" y="1221271"/>
            <a:ext cx="1547100" cy="5307900"/>
          </a:xfrm>
          <a:prstGeom prst="rect">
            <a:avLst/>
          </a:prstGeom>
          <a:noFill/>
          <a:ln>
            <a:noFill/>
          </a:ln>
        </p:spPr>
        <p:txBody>
          <a:bodyPr spcFirstLastPara="1" wrap="square" lIns="0" tIns="0" rIns="0" bIns="0" anchor="t" anchorCtr="0">
            <a:noAutofit/>
          </a:bodyPr>
          <a:lstStyle>
            <a:lvl1pPr marL="457200" lvl="0" indent="-311150" algn="l">
              <a:lnSpc>
                <a:spcPct val="115000"/>
              </a:lnSpc>
              <a:spcBef>
                <a:spcPts val="0"/>
              </a:spcBef>
              <a:spcAft>
                <a:spcPts val="0"/>
              </a:spcAft>
              <a:buSzPts val="1300"/>
              <a:buChar char="●"/>
              <a:defRPr/>
            </a:lvl1pPr>
            <a:lvl2pPr marL="914400" lvl="1" indent="-311150" algn="l">
              <a:lnSpc>
                <a:spcPct val="115000"/>
              </a:lnSpc>
              <a:spcBef>
                <a:spcPts val="0"/>
              </a:spcBef>
              <a:spcAft>
                <a:spcPts val="0"/>
              </a:spcAft>
              <a:buSzPts val="1300"/>
              <a:buChar char="○"/>
              <a:defRPr/>
            </a:lvl2pPr>
            <a:lvl3pPr marL="1371600" lvl="2" indent="-311150" algn="l">
              <a:lnSpc>
                <a:spcPct val="115000"/>
              </a:lnSpc>
              <a:spcBef>
                <a:spcPts val="0"/>
              </a:spcBef>
              <a:spcAft>
                <a:spcPts val="0"/>
              </a:spcAft>
              <a:buSzPts val="1300"/>
              <a:buChar char="■"/>
              <a:defRPr/>
            </a:lvl3pPr>
            <a:lvl4pPr marL="1828800" lvl="3" indent="-311150" algn="l">
              <a:lnSpc>
                <a:spcPct val="115000"/>
              </a:lnSpc>
              <a:spcBef>
                <a:spcPts val="0"/>
              </a:spcBef>
              <a:spcAft>
                <a:spcPts val="0"/>
              </a:spcAft>
              <a:buSzPts val="1300"/>
              <a:buChar char="●"/>
              <a:defRPr/>
            </a:lvl4pPr>
            <a:lvl5pPr marL="2286000" lvl="4" indent="-311150" algn="l">
              <a:lnSpc>
                <a:spcPct val="115000"/>
              </a:lnSpc>
              <a:spcBef>
                <a:spcPts val="0"/>
              </a:spcBef>
              <a:spcAft>
                <a:spcPts val="0"/>
              </a:spcAft>
              <a:buSzPts val="1300"/>
              <a:buChar char="○"/>
              <a:defRPr/>
            </a:lvl5pPr>
            <a:lvl6pPr marL="2743200" lvl="5" indent="-311150" algn="l">
              <a:lnSpc>
                <a:spcPct val="115000"/>
              </a:lnSpc>
              <a:spcBef>
                <a:spcPts val="0"/>
              </a:spcBef>
              <a:spcAft>
                <a:spcPts val="0"/>
              </a:spcAft>
              <a:buSzPts val="1300"/>
              <a:buChar char="■"/>
              <a:defRPr/>
            </a:lvl6pPr>
            <a:lvl7pPr marL="3200400" lvl="6" indent="-311150" algn="l">
              <a:lnSpc>
                <a:spcPct val="115000"/>
              </a:lnSpc>
              <a:spcBef>
                <a:spcPts val="0"/>
              </a:spcBef>
              <a:spcAft>
                <a:spcPts val="0"/>
              </a:spcAft>
              <a:buSzPts val="1300"/>
              <a:buChar char="●"/>
              <a:defRPr/>
            </a:lvl7pPr>
            <a:lvl8pPr marL="3657600" lvl="7" indent="-311150" algn="l">
              <a:lnSpc>
                <a:spcPct val="115000"/>
              </a:lnSpc>
              <a:spcBef>
                <a:spcPts val="0"/>
              </a:spcBef>
              <a:spcAft>
                <a:spcPts val="0"/>
              </a:spcAft>
              <a:buSzPts val="1300"/>
              <a:buChar char="○"/>
              <a:defRPr/>
            </a:lvl8pPr>
            <a:lvl9pPr marL="4114800" lvl="8" indent="-311150" algn="l">
              <a:lnSpc>
                <a:spcPct val="115000"/>
              </a:lnSpc>
              <a:spcBef>
                <a:spcPts val="0"/>
              </a:spcBef>
              <a:spcAft>
                <a:spcPts val="0"/>
              </a:spcAft>
              <a:buSzPts val="1300"/>
              <a:buChar char="■"/>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four columns (1:2:1:2)">
  <p:cSld name="TITLE_AND_TWO_COLUMNS_1_1_3_1_1">
    <p:spTree>
      <p:nvGrpSpPr>
        <p:cNvPr id="1" name="Shape 224"/>
        <p:cNvGrpSpPr/>
        <p:nvPr/>
      </p:nvGrpSpPr>
      <p:grpSpPr>
        <a:xfrm>
          <a:off x="0" y="0"/>
          <a:ext cx="0" cy="0"/>
          <a:chOff x="0" y="0"/>
          <a:chExt cx="0" cy="0"/>
        </a:xfrm>
      </p:grpSpPr>
      <p:sp>
        <p:nvSpPr>
          <p:cNvPr id="225" name="Google Shape;225;g3185375ad6e_0_856"/>
          <p:cNvSpPr txBox="1">
            <a:spLocks noGrp="1"/>
          </p:cNvSpPr>
          <p:nvPr>
            <p:ph type="title"/>
          </p:nvPr>
        </p:nvSpPr>
        <p:spPr>
          <a:xfrm>
            <a:off x="584533" y="281820"/>
            <a:ext cx="11023200" cy="7323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2900"/>
              <a:buNone/>
              <a:defRPr sz="2900"/>
            </a:lvl1pPr>
            <a:lvl2pPr lvl="1" algn="l">
              <a:lnSpc>
                <a:spcPct val="100000"/>
              </a:lnSpc>
              <a:spcBef>
                <a:spcPts val="0"/>
              </a:spcBef>
              <a:spcAft>
                <a:spcPts val="0"/>
              </a:spcAft>
              <a:buSzPts val="3200"/>
              <a:buNone/>
              <a:defRPr/>
            </a:lvl2pPr>
            <a:lvl3pPr lvl="2" algn="l">
              <a:lnSpc>
                <a:spcPct val="100000"/>
              </a:lnSpc>
              <a:spcBef>
                <a:spcPts val="0"/>
              </a:spcBef>
              <a:spcAft>
                <a:spcPts val="0"/>
              </a:spcAft>
              <a:buSzPts val="3200"/>
              <a:buNone/>
              <a:defRPr/>
            </a:lvl3pPr>
            <a:lvl4pPr lvl="3" algn="l">
              <a:lnSpc>
                <a:spcPct val="100000"/>
              </a:lnSpc>
              <a:spcBef>
                <a:spcPts val="0"/>
              </a:spcBef>
              <a:spcAft>
                <a:spcPts val="0"/>
              </a:spcAft>
              <a:buSzPts val="3200"/>
              <a:buNone/>
              <a:defRPr/>
            </a:lvl4pPr>
            <a:lvl5pPr lvl="4" algn="l">
              <a:lnSpc>
                <a:spcPct val="100000"/>
              </a:lnSpc>
              <a:spcBef>
                <a:spcPts val="0"/>
              </a:spcBef>
              <a:spcAft>
                <a:spcPts val="0"/>
              </a:spcAft>
              <a:buSzPts val="3200"/>
              <a:buNone/>
              <a:defRPr/>
            </a:lvl5pPr>
            <a:lvl6pPr lvl="5" algn="l">
              <a:lnSpc>
                <a:spcPct val="100000"/>
              </a:lnSpc>
              <a:spcBef>
                <a:spcPts val="0"/>
              </a:spcBef>
              <a:spcAft>
                <a:spcPts val="0"/>
              </a:spcAft>
              <a:buSzPts val="3200"/>
              <a:buNone/>
              <a:defRPr/>
            </a:lvl6pPr>
            <a:lvl7pPr lvl="6" algn="l">
              <a:lnSpc>
                <a:spcPct val="100000"/>
              </a:lnSpc>
              <a:spcBef>
                <a:spcPts val="0"/>
              </a:spcBef>
              <a:spcAft>
                <a:spcPts val="0"/>
              </a:spcAft>
              <a:buSzPts val="3200"/>
              <a:buNone/>
              <a:defRPr/>
            </a:lvl7pPr>
            <a:lvl8pPr lvl="7" algn="l">
              <a:lnSpc>
                <a:spcPct val="100000"/>
              </a:lnSpc>
              <a:spcBef>
                <a:spcPts val="0"/>
              </a:spcBef>
              <a:spcAft>
                <a:spcPts val="0"/>
              </a:spcAft>
              <a:buSzPts val="3200"/>
              <a:buNone/>
              <a:defRPr/>
            </a:lvl8pPr>
            <a:lvl9pPr lvl="8" algn="l">
              <a:lnSpc>
                <a:spcPct val="100000"/>
              </a:lnSpc>
              <a:spcBef>
                <a:spcPts val="0"/>
              </a:spcBef>
              <a:spcAft>
                <a:spcPts val="0"/>
              </a:spcAft>
              <a:buSzPts val="3200"/>
              <a:buNone/>
              <a:defRPr/>
            </a:lvl9pPr>
          </a:lstStyle>
          <a:p>
            <a:endParaRPr/>
          </a:p>
        </p:txBody>
      </p:sp>
      <p:sp>
        <p:nvSpPr>
          <p:cNvPr id="226" name="Google Shape;226;g3185375ad6e_0_856"/>
          <p:cNvSpPr txBox="1">
            <a:spLocks noGrp="1"/>
          </p:cNvSpPr>
          <p:nvPr>
            <p:ph type="body" idx="1"/>
          </p:nvPr>
        </p:nvSpPr>
        <p:spPr>
          <a:xfrm>
            <a:off x="584533" y="1221271"/>
            <a:ext cx="1547100" cy="5307900"/>
          </a:xfrm>
          <a:prstGeom prst="rect">
            <a:avLst/>
          </a:prstGeom>
          <a:noFill/>
          <a:ln>
            <a:noFill/>
          </a:ln>
        </p:spPr>
        <p:txBody>
          <a:bodyPr spcFirstLastPara="1" wrap="square" lIns="0" tIns="0" rIns="0" bIns="0" anchor="t" anchorCtr="0">
            <a:noAutofit/>
          </a:bodyPr>
          <a:lstStyle>
            <a:lvl1pPr marL="457200" lvl="0" indent="-311150" algn="l">
              <a:lnSpc>
                <a:spcPct val="115000"/>
              </a:lnSpc>
              <a:spcBef>
                <a:spcPts val="0"/>
              </a:spcBef>
              <a:spcAft>
                <a:spcPts val="0"/>
              </a:spcAft>
              <a:buSzPts val="1300"/>
              <a:buChar char="●"/>
              <a:defRPr/>
            </a:lvl1pPr>
            <a:lvl2pPr marL="914400" lvl="1" indent="-311150" algn="l">
              <a:lnSpc>
                <a:spcPct val="115000"/>
              </a:lnSpc>
              <a:spcBef>
                <a:spcPts val="0"/>
              </a:spcBef>
              <a:spcAft>
                <a:spcPts val="0"/>
              </a:spcAft>
              <a:buSzPts val="1300"/>
              <a:buChar char="○"/>
              <a:defRPr/>
            </a:lvl2pPr>
            <a:lvl3pPr marL="1371600" lvl="2" indent="-311150" algn="l">
              <a:lnSpc>
                <a:spcPct val="115000"/>
              </a:lnSpc>
              <a:spcBef>
                <a:spcPts val="0"/>
              </a:spcBef>
              <a:spcAft>
                <a:spcPts val="0"/>
              </a:spcAft>
              <a:buSzPts val="1300"/>
              <a:buChar char="■"/>
              <a:defRPr/>
            </a:lvl3pPr>
            <a:lvl4pPr marL="1828800" lvl="3" indent="-311150" algn="l">
              <a:lnSpc>
                <a:spcPct val="115000"/>
              </a:lnSpc>
              <a:spcBef>
                <a:spcPts val="0"/>
              </a:spcBef>
              <a:spcAft>
                <a:spcPts val="0"/>
              </a:spcAft>
              <a:buSzPts val="1300"/>
              <a:buChar char="●"/>
              <a:defRPr/>
            </a:lvl4pPr>
            <a:lvl5pPr marL="2286000" lvl="4" indent="-311150" algn="l">
              <a:lnSpc>
                <a:spcPct val="115000"/>
              </a:lnSpc>
              <a:spcBef>
                <a:spcPts val="0"/>
              </a:spcBef>
              <a:spcAft>
                <a:spcPts val="0"/>
              </a:spcAft>
              <a:buSzPts val="1300"/>
              <a:buChar char="○"/>
              <a:defRPr/>
            </a:lvl5pPr>
            <a:lvl6pPr marL="2743200" lvl="5" indent="-311150" algn="l">
              <a:lnSpc>
                <a:spcPct val="115000"/>
              </a:lnSpc>
              <a:spcBef>
                <a:spcPts val="0"/>
              </a:spcBef>
              <a:spcAft>
                <a:spcPts val="0"/>
              </a:spcAft>
              <a:buSzPts val="1300"/>
              <a:buChar char="■"/>
              <a:defRPr/>
            </a:lvl6pPr>
            <a:lvl7pPr marL="3200400" lvl="6" indent="-311150" algn="l">
              <a:lnSpc>
                <a:spcPct val="115000"/>
              </a:lnSpc>
              <a:spcBef>
                <a:spcPts val="0"/>
              </a:spcBef>
              <a:spcAft>
                <a:spcPts val="0"/>
              </a:spcAft>
              <a:buSzPts val="1300"/>
              <a:buChar char="●"/>
              <a:defRPr/>
            </a:lvl7pPr>
            <a:lvl8pPr marL="3657600" lvl="7" indent="-311150" algn="l">
              <a:lnSpc>
                <a:spcPct val="115000"/>
              </a:lnSpc>
              <a:spcBef>
                <a:spcPts val="0"/>
              </a:spcBef>
              <a:spcAft>
                <a:spcPts val="0"/>
              </a:spcAft>
              <a:buSzPts val="1300"/>
              <a:buChar char="○"/>
              <a:defRPr/>
            </a:lvl8pPr>
            <a:lvl9pPr marL="4114800" lvl="8" indent="-311150" algn="l">
              <a:lnSpc>
                <a:spcPct val="115000"/>
              </a:lnSpc>
              <a:spcBef>
                <a:spcPts val="0"/>
              </a:spcBef>
              <a:spcAft>
                <a:spcPts val="0"/>
              </a:spcAft>
              <a:buSzPts val="1300"/>
              <a:buChar char="■"/>
              <a:defRPr/>
            </a:lvl9pPr>
          </a:lstStyle>
          <a:p>
            <a:endParaRPr/>
          </a:p>
        </p:txBody>
      </p:sp>
      <p:sp>
        <p:nvSpPr>
          <p:cNvPr id="227" name="Google Shape;227;g3185375ad6e_0_856"/>
          <p:cNvSpPr txBox="1">
            <a:spLocks noGrp="1"/>
          </p:cNvSpPr>
          <p:nvPr>
            <p:ph type="body" idx="2"/>
          </p:nvPr>
        </p:nvSpPr>
        <p:spPr>
          <a:xfrm>
            <a:off x="6269733" y="1221271"/>
            <a:ext cx="1547100" cy="5307900"/>
          </a:xfrm>
          <a:prstGeom prst="rect">
            <a:avLst/>
          </a:prstGeom>
          <a:noFill/>
          <a:ln>
            <a:noFill/>
          </a:ln>
        </p:spPr>
        <p:txBody>
          <a:bodyPr spcFirstLastPara="1" wrap="square" lIns="0" tIns="0" rIns="0" bIns="0" anchor="t" anchorCtr="0">
            <a:noAutofit/>
          </a:bodyPr>
          <a:lstStyle>
            <a:lvl1pPr marL="457200" lvl="0" indent="-311150" algn="l">
              <a:lnSpc>
                <a:spcPct val="115000"/>
              </a:lnSpc>
              <a:spcBef>
                <a:spcPts val="0"/>
              </a:spcBef>
              <a:spcAft>
                <a:spcPts val="0"/>
              </a:spcAft>
              <a:buSzPts val="1300"/>
              <a:buChar char="●"/>
              <a:defRPr/>
            </a:lvl1pPr>
            <a:lvl2pPr marL="914400" lvl="1" indent="-311150" algn="l">
              <a:lnSpc>
                <a:spcPct val="115000"/>
              </a:lnSpc>
              <a:spcBef>
                <a:spcPts val="0"/>
              </a:spcBef>
              <a:spcAft>
                <a:spcPts val="0"/>
              </a:spcAft>
              <a:buSzPts val="1300"/>
              <a:buChar char="○"/>
              <a:defRPr/>
            </a:lvl2pPr>
            <a:lvl3pPr marL="1371600" lvl="2" indent="-311150" algn="l">
              <a:lnSpc>
                <a:spcPct val="115000"/>
              </a:lnSpc>
              <a:spcBef>
                <a:spcPts val="0"/>
              </a:spcBef>
              <a:spcAft>
                <a:spcPts val="0"/>
              </a:spcAft>
              <a:buSzPts val="1300"/>
              <a:buChar char="■"/>
              <a:defRPr/>
            </a:lvl3pPr>
            <a:lvl4pPr marL="1828800" lvl="3" indent="-311150" algn="l">
              <a:lnSpc>
                <a:spcPct val="115000"/>
              </a:lnSpc>
              <a:spcBef>
                <a:spcPts val="0"/>
              </a:spcBef>
              <a:spcAft>
                <a:spcPts val="0"/>
              </a:spcAft>
              <a:buSzPts val="1300"/>
              <a:buChar char="●"/>
              <a:defRPr/>
            </a:lvl4pPr>
            <a:lvl5pPr marL="2286000" lvl="4" indent="-311150" algn="l">
              <a:lnSpc>
                <a:spcPct val="115000"/>
              </a:lnSpc>
              <a:spcBef>
                <a:spcPts val="0"/>
              </a:spcBef>
              <a:spcAft>
                <a:spcPts val="0"/>
              </a:spcAft>
              <a:buSzPts val="1300"/>
              <a:buChar char="○"/>
              <a:defRPr/>
            </a:lvl5pPr>
            <a:lvl6pPr marL="2743200" lvl="5" indent="-311150" algn="l">
              <a:lnSpc>
                <a:spcPct val="115000"/>
              </a:lnSpc>
              <a:spcBef>
                <a:spcPts val="0"/>
              </a:spcBef>
              <a:spcAft>
                <a:spcPts val="0"/>
              </a:spcAft>
              <a:buSzPts val="1300"/>
              <a:buChar char="■"/>
              <a:defRPr/>
            </a:lvl6pPr>
            <a:lvl7pPr marL="3200400" lvl="6" indent="-311150" algn="l">
              <a:lnSpc>
                <a:spcPct val="115000"/>
              </a:lnSpc>
              <a:spcBef>
                <a:spcPts val="0"/>
              </a:spcBef>
              <a:spcAft>
                <a:spcPts val="0"/>
              </a:spcAft>
              <a:buSzPts val="1300"/>
              <a:buChar char="●"/>
              <a:defRPr/>
            </a:lvl7pPr>
            <a:lvl8pPr marL="3657600" lvl="7" indent="-311150" algn="l">
              <a:lnSpc>
                <a:spcPct val="115000"/>
              </a:lnSpc>
              <a:spcBef>
                <a:spcPts val="0"/>
              </a:spcBef>
              <a:spcAft>
                <a:spcPts val="0"/>
              </a:spcAft>
              <a:buSzPts val="1300"/>
              <a:buChar char="○"/>
              <a:defRPr/>
            </a:lvl8pPr>
            <a:lvl9pPr marL="4114800" lvl="8" indent="-311150" algn="l">
              <a:lnSpc>
                <a:spcPct val="115000"/>
              </a:lnSpc>
              <a:spcBef>
                <a:spcPts val="0"/>
              </a:spcBef>
              <a:spcAft>
                <a:spcPts val="0"/>
              </a:spcAft>
              <a:buSzPts val="1300"/>
              <a:buChar char="■"/>
              <a:defRPr/>
            </a:lvl9pPr>
          </a:lstStyle>
          <a:p>
            <a:endParaRPr/>
          </a:p>
        </p:txBody>
      </p:sp>
      <p:sp>
        <p:nvSpPr>
          <p:cNvPr id="228" name="Google Shape;228;g3185375ad6e_0_856"/>
          <p:cNvSpPr txBox="1">
            <a:spLocks noGrp="1"/>
          </p:cNvSpPr>
          <p:nvPr>
            <p:ph type="sldNum" idx="12"/>
          </p:nvPr>
        </p:nvSpPr>
        <p:spPr>
          <a:xfrm>
            <a:off x="11296611" y="6217623"/>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229" name="Google Shape;229;g3185375ad6e_0_856"/>
          <p:cNvSpPr txBox="1">
            <a:spLocks noGrp="1"/>
          </p:cNvSpPr>
          <p:nvPr>
            <p:ph type="body" idx="3"/>
          </p:nvPr>
        </p:nvSpPr>
        <p:spPr>
          <a:xfrm>
            <a:off x="2478533" y="1221271"/>
            <a:ext cx="3444000" cy="5307900"/>
          </a:xfrm>
          <a:prstGeom prst="rect">
            <a:avLst/>
          </a:prstGeom>
          <a:noFill/>
          <a:ln>
            <a:noFill/>
          </a:ln>
        </p:spPr>
        <p:txBody>
          <a:bodyPr spcFirstLastPara="1" wrap="square" lIns="0" tIns="0" rIns="0" bIns="0" anchor="t" anchorCtr="0">
            <a:noAutofit/>
          </a:bodyPr>
          <a:lstStyle>
            <a:lvl1pPr marL="457200" lvl="0" indent="-311150" algn="l">
              <a:lnSpc>
                <a:spcPct val="115000"/>
              </a:lnSpc>
              <a:spcBef>
                <a:spcPts val="0"/>
              </a:spcBef>
              <a:spcAft>
                <a:spcPts val="0"/>
              </a:spcAft>
              <a:buSzPts val="1300"/>
              <a:buChar char="●"/>
              <a:defRPr/>
            </a:lvl1pPr>
            <a:lvl2pPr marL="914400" lvl="1" indent="-311150" algn="l">
              <a:lnSpc>
                <a:spcPct val="115000"/>
              </a:lnSpc>
              <a:spcBef>
                <a:spcPts val="0"/>
              </a:spcBef>
              <a:spcAft>
                <a:spcPts val="0"/>
              </a:spcAft>
              <a:buSzPts val="1300"/>
              <a:buChar char="○"/>
              <a:defRPr/>
            </a:lvl2pPr>
            <a:lvl3pPr marL="1371600" lvl="2" indent="-311150" algn="l">
              <a:lnSpc>
                <a:spcPct val="115000"/>
              </a:lnSpc>
              <a:spcBef>
                <a:spcPts val="0"/>
              </a:spcBef>
              <a:spcAft>
                <a:spcPts val="0"/>
              </a:spcAft>
              <a:buSzPts val="1300"/>
              <a:buChar char="■"/>
              <a:defRPr/>
            </a:lvl3pPr>
            <a:lvl4pPr marL="1828800" lvl="3" indent="-311150" algn="l">
              <a:lnSpc>
                <a:spcPct val="115000"/>
              </a:lnSpc>
              <a:spcBef>
                <a:spcPts val="0"/>
              </a:spcBef>
              <a:spcAft>
                <a:spcPts val="0"/>
              </a:spcAft>
              <a:buSzPts val="1300"/>
              <a:buChar char="●"/>
              <a:defRPr/>
            </a:lvl4pPr>
            <a:lvl5pPr marL="2286000" lvl="4" indent="-311150" algn="l">
              <a:lnSpc>
                <a:spcPct val="115000"/>
              </a:lnSpc>
              <a:spcBef>
                <a:spcPts val="0"/>
              </a:spcBef>
              <a:spcAft>
                <a:spcPts val="0"/>
              </a:spcAft>
              <a:buSzPts val="1300"/>
              <a:buChar char="○"/>
              <a:defRPr/>
            </a:lvl5pPr>
            <a:lvl6pPr marL="2743200" lvl="5" indent="-311150" algn="l">
              <a:lnSpc>
                <a:spcPct val="115000"/>
              </a:lnSpc>
              <a:spcBef>
                <a:spcPts val="0"/>
              </a:spcBef>
              <a:spcAft>
                <a:spcPts val="0"/>
              </a:spcAft>
              <a:buSzPts val="1300"/>
              <a:buChar char="■"/>
              <a:defRPr/>
            </a:lvl6pPr>
            <a:lvl7pPr marL="3200400" lvl="6" indent="-311150" algn="l">
              <a:lnSpc>
                <a:spcPct val="115000"/>
              </a:lnSpc>
              <a:spcBef>
                <a:spcPts val="0"/>
              </a:spcBef>
              <a:spcAft>
                <a:spcPts val="0"/>
              </a:spcAft>
              <a:buSzPts val="1300"/>
              <a:buChar char="●"/>
              <a:defRPr/>
            </a:lvl7pPr>
            <a:lvl8pPr marL="3657600" lvl="7" indent="-311150" algn="l">
              <a:lnSpc>
                <a:spcPct val="115000"/>
              </a:lnSpc>
              <a:spcBef>
                <a:spcPts val="0"/>
              </a:spcBef>
              <a:spcAft>
                <a:spcPts val="0"/>
              </a:spcAft>
              <a:buSzPts val="1300"/>
              <a:buChar char="○"/>
              <a:defRPr/>
            </a:lvl8pPr>
            <a:lvl9pPr marL="4114800" lvl="8" indent="-311150" algn="l">
              <a:lnSpc>
                <a:spcPct val="115000"/>
              </a:lnSpc>
              <a:spcBef>
                <a:spcPts val="0"/>
              </a:spcBef>
              <a:spcAft>
                <a:spcPts val="0"/>
              </a:spcAft>
              <a:buSzPts val="1300"/>
              <a:buChar char="■"/>
              <a:defRPr/>
            </a:lvl9pPr>
          </a:lstStyle>
          <a:p>
            <a:endParaRPr/>
          </a:p>
        </p:txBody>
      </p:sp>
      <p:sp>
        <p:nvSpPr>
          <p:cNvPr id="230" name="Google Shape;230;g3185375ad6e_0_856"/>
          <p:cNvSpPr txBox="1">
            <a:spLocks noGrp="1"/>
          </p:cNvSpPr>
          <p:nvPr>
            <p:ph type="body" idx="4"/>
          </p:nvPr>
        </p:nvSpPr>
        <p:spPr>
          <a:xfrm>
            <a:off x="8163900" y="1221271"/>
            <a:ext cx="3444000" cy="5307900"/>
          </a:xfrm>
          <a:prstGeom prst="rect">
            <a:avLst/>
          </a:prstGeom>
          <a:noFill/>
          <a:ln>
            <a:noFill/>
          </a:ln>
        </p:spPr>
        <p:txBody>
          <a:bodyPr spcFirstLastPara="1" wrap="square" lIns="0" tIns="0" rIns="0" bIns="0" anchor="t" anchorCtr="0">
            <a:noAutofit/>
          </a:bodyPr>
          <a:lstStyle>
            <a:lvl1pPr marL="457200" lvl="0" indent="-311150" algn="l">
              <a:lnSpc>
                <a:spcPct val="115000"/>
              </a:lnSpc>
              <a:spcBef>
                <a:spcPts val="0"/>
              </a:spcBef>
              <a:spcAft>
                <a:spcPts val="0"/>
              </a:spcAft>
              <a:buSzPts val="1300"/>
              <a:buChar char="●"/>
              <a:defRPr/>
            </a:lvl1pPr>
            <a:lvl2pPr marL="914400" lvl="1" indent="-311150" algn="l">
              <a:lnSpc>
                <a:spcPct val="115000"/>
              </a:lnSpc>
              <a:spcBef>
                <a:spcPts val="0"/>
              </a:spcBef>
              <a:spcAft>
                <a:spcPts val="0"/>
              </a:spcAft>
              <a:buSzPts val="1300"/>
              <a:buChar char="○"/>
              <a:defRPr/>
            </a:lvl2pPr>
            <a:lvl3pPr marL="1371600" lvl="2" indent="-311150" algn="l">
              <a:lnSpc>
                <a:spcPct val="115000"/>
              </a:lnSpc>
              <a:spcBef>
                <a:spcPts val="0"/>
              </a:spcBef>
              <a:spcAft>
                <a:spcPts val="0"/>
              </a:spcAft>
              <a:buSzPts val="1300"/>
              <a:buChar char="■"/>
              <a:defRPr/>
            </a:lvl3pPr>
            <a:lvl4pPr marL="1828800" lvl="3" indent="-311150" algn="l">
              <a:lnSpc>
                <a:spcPct val="115000"/>
              </a:lnSpc>
              <a:spcBef>
                <a:spcPts val="0"/>
              </a:spcBef>
              <a:spcAft>
                <a:spcPts val="0"/>
              </a:spcAft>
              <a:buSzPts val="1300"/>
              <a:buChar char="●"/>
              <a:defRPr/>
            </a:lvl4pPr>
            <a:lvl5pPr marL="2286000" lvl="4" indent="-311150" algn="l">
              <a:lnSpc>
                <a:spcPct val="115000"/>
              </a:lnSpc>
              <a:spcBef>
                <a:spcPts val="0"/>
              </a:spcBef>
              <a:spcAft>
                <a:spcPts val="0"/>
              </a:spcAft>
              <a:buSzPts val="1300"/>
              <a:buChar char="○"/>
              <a:defRPr/>
            </a:lvl5pPr>
            <a:lvl6pPr marL="2743200" lvl="5" indent="-311150" algn="l">
              <a:lnSpc>
                <a:spcPct val="115000"/>
              </a:lnSpc>
              <a:spcBef>
                <a:spcPts val="0"/>
              </a:spcBef>
              <a:spcAft>
                <a:spcPts val="0"/>
              </a:spcAft>
              <a:buSzPts val="1300"/>
              <a:buChar char="■"/>
              <a:defRPr/>
            </a:lvl6pPr>
            <a:lvl7pPr marL="3200400" lvl="6" indent="-311150" algn="l">
              <a:lnSpc>
                <a:spcPct val="115000"/>
              </a:lnSpc>
              <a:spcBef>
                <a:spcPts val="0"/>
              </a:spcBef>
              <a:spcAft>
                <a:spcPts val="0"/>
              </a:spcAft>
              <a:buSzPts val="1300"/>
              <a:buChar char="●"/>
              <a:defRPr/>
            </a:lvl7pPr>
            <a:lvl8pPr marL="3657600" lvl="7" indent="-311150" algn="l">
              <a:lnSpc>
                <a:spcPct val="115000"/>
              </a:lnSpc>
              <a:spcBef>
                <a:spcPts val="0"/>
              </a:spcBef>
              <a:spcAft>
                <a:spcPts val="0"/>
              </a:spcAft>
              <a:buSzPts val="1300"/>
              <a:buChar char="○"/>
              <a:defRPr/>
            </a:lvl8pPr>
            <a:lvl9pPr marL="4114800" lvl="8" indent="-311150" algn="l">
              <a:lnSpc>
                <a:spcPct val="115000"/>
              </a:lnSpc>
              <a:spcBef>
                <a:spcPts val="0"/>
              </a:spcBef>
              <a:spcAft>
                <a:spcPts val="0"/>
              </a:spcAft>
              <a:buSzPts val="1300"/>
              <a:buChar char="■"/>
              <a:defRPr/>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four columns (1:1:2:2)">
  <p:cSld name="TITLE_AND_TWO_COLUMNS_1_1_3_1_1_1">
    <p:spTree>
      <p:nvGrpSpPr>
        <p:cNvPr id="1" name="Shape 231"/>
        <p:cNvGrpSpPr/>
        <p:nvPr/>
      </p:nvGrpSpPr>
      <p:grpSpPr>
        <a:xfrm>
          <a:off x="0" y="0"/>
          <a:ext cx="0" cy="0"/>
          <a:chOff x="0" y="0"/>
          <a:chExt cx="0" cy="0"/>
        </a:xfrm>
      </p:grpSpPr>
      <p:sp>
        <p:nvSpPr>
          <p:cNvPr id="232" name="Google Shape;232;g3185375ad6e_0_863"/>
          <p:cNvSpPr txBox="1">
            <a:spLocks noGrp="1"/>
          </p:cNvSpPr>
          <p:nvPr>
            <p:ph type="title"/>
          </p:nvPr>
        </p:nvSpPr>
        <p:spPr>
          <a:xfrm>
            <a:off x="584533" y="281820"/>
            <a:ext cx="11023200" cy="7323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2900"/>
              <a:buNone/>
              <a:defRPr sz="2900"/>
            </a:lvl1pPr>
            <a:lvl2pPr lvl="1" algn="l">
              <a:lnSpc>
                <a:spcPct val="100000"/>
              </a:lnSpc>
              <a:spcBef>
                <a:spcPts val="0"/>
              </a:spcBef>
              <a:spcAft>
                <a:spcPts val="0"/>
              </a:spcAft>
              <a:buSzPts val="3200"/>
              <a:buNone/>
              <a:defRPr/>
            </a:lvl2pPr>
            <a:lvl3pPr lvl="2" algn="l">
              <a:lnSpc>
                <a:spcPct val="100000"/>
              </a:lnSpc>
              <a:spcBef>
                <a:spcPts val="0"/>
              </a:spcBef>
              <a:spcAft>
                <a:spcPts val="0"/>
              </a:spcAft>
              <a:buSzPts val="3200"/>
              <a:buNone/>
              <a:defRPr/>
            </a:lvl3pPr>
            <a:lvl4pPr lvl="3" algn="l">
              <a:lnSpc>
                <a:spcPct val="100000"/>
              </a:lnSpc>
              <a:spcBef>
                <a:spcPts val="0"/>
              </a:spcBef>
              <a:spcAft>
                <a:spcPts val="0"/>
              </a:spcAft>
              <a:buSzPts val="3200"/>
              <a:buNone/>
              <a:defRPr/>
            </a:lvl4pPr>
            <a:lvl5pPr lvl="4" algn="l">
              <a:lnSpc>
                <a:spcPct val="100000"/>
              </a:lnSpc>
              <a:spcBef>
                <a:spcPts val="0"/>
              </a:spcBef>
              <a:spcAft>
                <a:spcPts val="0"/>
              </a:spcAft>
              <a:buSzPts val="3200"/>
              <a:buNone/>
              <a:defRPr/>
            </a:lvl5pPr>
            <a:lvl6pPr lvl="5" algn="l">
              <a:lnSpc>
                <a:spcPct val="100000"/>
              </a:lnSpc>
              <a:spcBef>
                <a:spcPts val="0"/>
              </a:spcBef>
              <a:spcAft>
                <a:spcPts val="0"/>
              </a:spcAft>
              <a:buSzPts val="3200"/>
              <a:buNone/>
              <a:defRPr/>
            </a:lvl6pPr>
            <a:lvl7pPr lvl="6" algn="l">
              <a:lnSpc>
                <a:spcPct val="100000"/>
              </a:lnSpc>
              <a:spcBef>
                <a:spcPts val="0"/>
              </a:spcBef>
              <a:spcAft>
                <a:spcPts val="0"/>
              </a:spcAft>
              <a:buSzPts val="3200"/>
              <a:buNone/>
              <a:defRPr/>
            </a:lvl7pPr>
            <a:lvl8pPr lvl="7" algn="l">
              <a:lnSpc>
                <a:spcPct val="100000"/>
              </a:lnSpc>
              <a:spcBef>
                <a:spcPts val="0"/>
              </a:spcBef>
              <a:spcAft>
                <a:spcPts val="0"/>
              </a:spcAft>
              <a:buSzPts val="3200"/>
              <a:buNone/>
              <a:defRPr/>
            </a:lvl8pPr>
            <a:lvl9pPr lvl="8" algn="l">
              <a:lnSpc>
                <a:spcPct val="100000"/>
              </a:lnSpc>
              <a:spcBef>
                <a:spcPts val="0"/>
              </a:spcBef>
              <a:spcAft>
                <a:spcPts val="0"/>
              </a:spcAft>
              <a:buSzPts val="3200"/>
              <a:buNone/>
              <a:defRPr/>
            </a:lvl9pPr>
          </a:lstStyle>
          <a:p>
            <a:endParaRPr/>
          </a:p>
        </p:txBody>
      </p:sp>
      <p:sp>
        <p:nvSpPr>
          <p:cNvPr id="233" name="Google Shape;233;g3185375ad6e_0_863"/>
          <p:cNvSpPr txBox="1">
            <a:spLocks noGrp="1"/>
          </p:cNvSpPr>
          <p:nvPr>
            <p:ph type="body" idx="1"/>
          </p:nvPr>
        </p:nvSpPr>
        <p:spPr>
          <a:xfrm>
            <a:off x="584533" y="1221271"/>
            <a:ext cx="1547100" cy="5307900"/>
          </a:xfrm>
          <a:prstGeom prst="rect">
            <a:avLst/>
          </a:prstGeom>
          <a:noFill/>
          <a:ln>
            <a:noFill/>
          </a:ln>
        </p:spPr>
        <p:txBody>
          <a:bodyPr spcFirstLastPara="1" wrap="square" lIns="0" tIns="0" rIns="0" bIns="0" anchor="t" anchorCtr="0">
            <a:noAutofit/>
          </a:bodyPr>
          <a:lstStyle>
            <a:lvl1pPr marL="457200" lvl="0" indent="-311150" algn="l">
              <a:lnSpc>
                <a:spcPct val="115000"/>
              </a:lnSpc>
              <a:spcBef>
                <a:spcPts val="0"/>
              </a:spcBef>
              <a:spcAft>
                <a:spcPts val="0"/>
              </a:spcAft>
              <a:buSzPts val="1300"/>
              <a:buChar char="●"/>
              <a:defRPr/>
            </a:lvl1pPr>
            <a:lvl2pPr marL="914400" lvl="1" indent="-311150" algn="l">
              <a:lnSpc>
                <a:spcPct val="115000"/>
              </a:lnSpc>
              <a:spcBef>
                <a:spcPts val="0"/>
              </a:spcBef>
              <a:spcAft>
                <a:spcPts val="0"/>
              </a:spcAft>
              <a:buSzPts val="1300"/>
              <a:buChar char="○"/>
              <a:defRPr/>
            </a:lvl2pPr>
            <a:lvl3pPr marL="1371600" lvl="2" indent="-311150" algn="l">
              <a:lnSpc>
                <a:spcPct val="115000"/>
              </a:lnSpc>
              <a:spcBef>
                <a:spcPts val="0"/>
              </a:spcBef>
              <a:spcAft>
                <a:spcPts val="0"/>
              </a:spcAft>
              <a:buSzPts val="1300"/>
              <a:buChar char="■"/>
              <a:defRPr/>
            </a:lvl3pPr>
            <a:lvl4pPr marL="1828800" lvl="3" indent="-311150" algn="l">
              <a:lnSpc>
                <a:spcPct val="115000"/>
              </a:lnSpc>
              <a:spcBef>
                <a:spcPts val="0"/>
              </a:spcBef>
              <a:spcAft>
                <a:spcPts val="0"/>
              </a:spcAft>
              <a:buSzPts val="1300"/>
              <a:buChar char="●"/>
              <a:defRPr/>
            </a:lvl4pPr>
            <a:lvl5pPr marL="2286000" lvl="4" indent="-311150" algn="l">
              <a:lnSpc>
                <a:spcPct val="115000"/>
              </a:lnSpc>
              <a:spcBef>
                <a:spcPts val="0"/>
              </a:spcBef>
              <a:spcAft>
                <a:spcPts val="0"/>
              </a:spcAft>
              <a:buSzPts val="1300"/>
              <a:buChar char="○"/>
              <a:defRPr/>
            </a:lvl5pPr>
            <a:lvl6pPr marL="2743200" lvl="5" indent="-311150" algn="l">
              <a:lnSpc>
                <a:spcPct val="115000"/>
              </a:lnSpc>
              <a:spcBef>
                <a:spcPts val="0"/>
              </a:spcBef>
              <a:spcAft>
                <a:spcPts val="0"/>
              </a:spcAft>
              <a:buSzPts val="1300"/>
              <a:buChar char="■"/>
              <a:defRPr/>
            </a:lvl6pPr>
            <a:lvl7pPr marL="3200400" lvl="6" indent="-311150" algn="l">
              <a:lnSpc>
                <a:spcPct val="115000"/>
              </a:lnSpc>
              <a:spcBef>
                <a:spcPts val="0"/>
              </a:spcBef>
              <a:spcAft>
                <a:spcPts val="0"/>
              </a:spcAft>
              <a:buSzPts val="1300"/>
              <a:buChar char="●"/>
              <a:defRPr/>
            </a:lvl7pPr>
            <a:lvl8pPr marL="3657600" lvl="7" indent="-311150" algn="l">
              <a:lnSpc>
                <a:spcPct val="115000"/>
              </a:lnSpc>
              <a:spcBef>
                <a:spcPts val="0"/>
              </a:spcBef>
              <a:spcAft>
                <a:spcPts val="0"/>
              </a:spcAft>
              <a:buSzPts val="1300"/>
              <a:buChar char="○"/>
              <a:defRPr/>
            </a:lvl8pPr>
            <a:lvl9pPr marL="4114800" lvl="8" indent="-311150" algn="l">
              <a:lnSpc>
                <a:spcPct val="115000"/>
              </a:lnSpc>
              <a:spcBef>
                <a:spcPts val="0"/>
              </a:spcBef>
              <a:spcAft>
                <a:spcPts val="0"/>
              </a:spcAft>
              <a:buSzPts val="1300"/>
              <a:buChar char="■"/>
              <a:defRPr/>
            </a:lvl9pPr>
          </a:lstStyle>
          <a:p>
            <a:endParaRPr/>
          </a:p>
        </p:txBody>
      </p:sp>
      <p:sp>
        <p:nvSpPr>
          <p:cNvPr id="234" name="Google Shape;234;g3185375ad6e_0_863"/>
          <p:cNvSpPr txBox="1">
            <a:spLocks noGrp="1"/>
          </p:cNvSpPr>
          <p:nvPr>
            <p:ph type="body" idx="2"/>
          </p:nvPr>
        </p:nvSpPr>
        <p:spPr>
          <a:xfrm>
            <a:off x="4375633" y="1221271"/>
            <a:ext cx="3444300" cy="5307900"/>
          </a:xfrm>
          <a:prstGeom prst="rect">
            <a:avLst/>
          </a:prstGeom>
          <a:noFill/>
          <a:ln>
            <a:noFill/>
          </a:ln>
        </p:spPr>
        <p:txBody>
          <a:bodyPr spcFirstLastPara="1" wrap="square" lIns="0" tIns="0" rIns="0" bIns="0" anchor="t" anchorCtr="0">
            <a:noAutofit/>
          </a:bodyPr>
          <a:lstStyle>
            <a:lvl1pPr marL="457200" lvl="0" indent="-311150" algn="l">
              <a:lnSpc>
                <a:spcPct val="115000"/>
              </a:lnSpc>
              <a:spcBef>
                <a:spcPts val="0"/>
              </a:spcBef>
              <a:spcAft>
                <a:spcPts val="0"/>
              </a:spcAft>
              <a:buSzPts val="1300"/>
              <a:buChar char="●"/>
              <a:defRPr/>
            </a:lvl1pPr>
            <a:lvl2pPr marL="914400" lvl="1" indent="-311150" algn="l">
              <a:lnSpc>
                <a:spcPct val="115000"/>
              </a:lnSpc>
              <a:spcBef>
                <a:spcPts val="0"/>
              </a:spcBef>
              <a:spcAft>
                <a:spcPts val="0"/>
              </a:spcAft>
              <a:buSzPts val="1300"/>
              <a:buChar char="○"/>
              <a:defRPr/>
            </a:lvl2pPr>
            <a:lvl3pPr marL="1371600" lvl="2" indent="-311150" algn="l">
              <a:lnSpc>
                <a:spcPct val="115000"/>
              </a:lnSpc>
              <a:spcBef>
                <a:spcPts val="0"/>
              </a:spcBef>
              <a:spcAft>
                <a:spcPts val="0"/>
              </a:spcAft>
              <a:buSzPts val="1300"/>
              <a:buChar char="■"/>
              <a:defRPr/>
            </a:lvl3pPr>
            <a:lvl4pPr marL="1828800" lvl="3" indent="-311150" algn="l">
              <a:lnSpc>
                <a:spcPct val="115000"/>
              </a:lnSpc>
              <a:spcBef>
                <a:spcPts val="0"/>
              </a:spcBef>
              <a:spcAft>
                <a:spcPts val="0"/>
              </a:spcAft>
              <a:buSzPts val="1300"/>
              <a:buChar char="●"/>
              <a:defRPr/>
            </a:lvl4pPr>
            <a:lvl5pPr marL="2286000" lvl="4" indent="-311150" algn="l">
              <a:lnSpc>
                <a:spcPct val="115000"/>
              </a:lnSpc>
              <a:spcBef>
                <a:spcPts val="0"/>
              </a:spcBef>
              <a:spcAft>
                <a:spcPts val="0"/>
              </a:spcAft>
              <a:buSzPts val="1300"/>
              <a:buChar char="○"/>
              <a:defRPr/>
            </a:lvl5pPr>
            <a:lvl6pPr marL="2743200" lvl="5" indent="-311150" algn="l">
              <a:lnSpc>
                <a:spcPct val="115000"/>
              </a:lnSpc>
              <a:spcBef>
                <a:spcPts val="0"/>
              </a:spcBef>
              <a:spcAft>
                <a:spcPts val="0"/>
              </a:spcAft>
              <a:buSzPts val="1300"/>
              <a:buChar char="■"/>
              <a:defRPr/>
            </a:lvl6pPr>
            <a:lvl7pPr marL="3200400" lvl="6" indent="-311150" algn="l">
              <a:lnSpc>
                <a:spcPct val="115000"/>
              </a:lnSpc>
              <a:spcBef>
                <a:spcPts val="0"/>
              </a:spcBef>
              <a:spcAft>
                <a:spcPts val="0"/>
              </a:spcAft>
              <a:buSzPts val="1300"/>
              <a:buChar char="●"/>
              <a:defRPr/>
            </a:lvl7pPr>
            <a:lvl8pPr marL="3657600" lvl="7" indent="-311150" algn="l">
              <a:lnSpc>
                <a:spcPct val="115000"/>
              </a:lnSpc>
              <a:spcBef>
                <a:spcPts val="0"/>
              </a:spcBef>
              <a:spcAft>
                <a:spcPts val="0"/>
              </a:spcAft>
              <a:buSzPts val="1300"/>
              <a:buChar char="○"/>
              <a:defRPr/>
            </a:lvl8pPr>
            <a:lvl9pPr marL="4114800" lvl="8" indent="-311150" algn="l">
              <a:lnSpc>
                <a:spcPct val="115000"/>
              </a:lnSpc>
              <a:spcBef>
                <a:spcPts val="0"/>
              </a:spcBef>
              <a:spcAft>
                <a:spcPts val="0"/>
              </a:spcAft>
              <a:buSzPts val="1300"/>
              <a:buChar char="■"/>
              <a:defRPr/>
            </a:lvl9pPr>
          </a:lstStyle>
          <a:p>
            <a:endParaRPr/>
          </a:p>
        </p:txBody>
      </p:sp>
      <p:sp>
        <p:nvSpPr>
          <p:cNvPr id="235" name="Google Shape;235;g3185375ad6e_0_863"/>
          <p:cNvSpPr txBox="1">
            <a:spLocks noGrp="1"/>
          </p:cNvSpPr>
          <p:nvPr>
            <p:ph type="sldNum" idx="12"/>
          </p:nvPr>
        </p:nvSpPr>
        <p:spPr>
          <a:xfrm>
            <a:off x="11296611" y="6217623"/>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236" name="Google Shape;236;g3185375ad6e_0_863"/>
          <p:cNvSpPr txBox="1">
            <a:spLocks noGrp="1"/>
          </p:cNvSpPr>
          <p:nvPr>
            <p:ph type="body" idx="3"/>
          </p:nvPr>
        </p:nvSpPr>
        <p:spPr>
          <a:xfrm>
            <a:off x="2478533" y="1221271"/>
            <a:ext cx="1547100" cy="5307900"/>
          </a:xfrm>
          <a:prstGeom prst="rect">
            <a:avLst/>
          </a:prstGeom>
          <a:noFill/>
          <a:ln>
            <a:noFill/>
          </a:ln>
        </p:spPr>
        <p:txBody>
          <a:bodyPr spcFirstLastPara="1" wrap="square" lIns="0" tIns="0" rIns="0" bIns="0" anchor="t" anchorCtr="0">
            <a:noAutofit/>
          </a:bodyPr>
          <a:lstStyle>
            <a:lvl1pPr marL="457200" lvl="0" indent="-311150" algn="l">
              <a:lnSpc>
                <a:spcPct val="115000"/>
              </a:lnSpc>
              <a:spcBef>
                <a:spcPts val="0"/>
              </a:spcBef>
              <a:spcAft>
                <a:spcPts val="0"/>
              </a:spcAft>
              <a:buSzPts val="1300"/>
              <a:buChar char="●"/>
              <a:defRPr/>
            </a:lvl1pPr>
            <a:lvl2pPr marL="914400" lvl="1" indent="-311150" algn="l">
              <a:lnSpc>
                <a:spcPct val="115000"/>
              </a:lnSpc>
              <a:spcBef>
                <a:spcPts val="0"/>
              </a:spcBef>
              <a:spcAft>
                <a:spcPts val="0"/>
              </a:spcAft>
              <a:buSzPts val="1300"/>
              <a:buChar char="○"/>
              <a:defRPr/>
            </a:lvl2pPr>
            <a:lvl3pPr marL="1371600" lvl="2" indent="-311150" algn="l">
              <a:lnSpc>
                <a:spcPct val="115000"/>
              </a:lnSpc>
              <a:spcBef>
                <a:spcPts val="0"/>
              </a:spcBef>
              <a:spcAft>
                <a:spcPts val="0"/>
              </a:spcAft>
              <a:buSzPts val="1300"/>
              <a:buChar char="■"/>
              <a:defRPr/>
            </a:lvl3pPr>
            <a:lvl4pPr marL="1828800" lvl="3" indent="-311150" algn="l">
              <a:lnSpc>
                <a:spcPct val="115000"/>
              </a:lnSpc>
              <a:spcBef>
                <a:spcPts val="0"/>
              </a:spcBef>
              <a:spcAft>
                <a:spcPts val="0"/>
              </a:spcAft>
              <a:buSzPts val="1300"/>
              <a:buChar char="●"/>
              <a:defRPr/>
            </a:lvl4pPr>
            <a:lvl5pPr marL="2286000" lvl="4" indent="-311150" algn="l">
              <a:lnSpc>
                <a:spcPct val="115000"/>
              </a:lnSpc>
              <a:spcBef>
                <a:spcPts val="0"/>
              </a:spcBef>
              <a:spcAft>
                <a:spcPts val="0"/>
              </a:spcAft>
              <a:buSzPts val="1300"/>
              <a:buChar char="○"/>
              <a:defRPr/>
            </a:lvl5pPr>
            <a:lvl6pPr marL="2743200" lvl="5" indent="-311150" algn="l">
              <a:lnSpc>
                <a:spcPct val="115000"/>
              </a:lnSpc>
              <a:spcBef>
                <a:spcPts val="0"/>
              </a:spcBef>
              <a:spcAft>
                <a:spcPts val="0"/>
              </a:spcAft>
              <a:buSzPts val="1300"/>
              <a:buChar char="■"/>
              <a:defRPr/>
            </a:lvl6pPr>
            <a:lvl7pPr marL="3200400" lvl="6" indent="-311150" algn="l">
              <a:lnSpc>
                <a:spcPct val="115000"/>
              </a:lnSpc>
              <a:spcBef>
                <a:spcPts val="0"/>
              </a:spcBef>
              <a:spcAft>
                <a:spcPts val="0"/>
              </a:spcAft>
              <a:buSzPts val="1300"/>
              <a:buChar char="●"/>
              <a:defRPr/>
            </a:lvl7pPr>
            <a:lvl8pPr marL="3657600" lvl="7" indent="-311150" algn="l">
              <a:lnSpc>
                <a:spcPct val="115000"/>
              </a:lnSpc>
              <a:spcBef>
                <a:spcPts val="0"/>
              </a:spcBef>
              <a:spcAft>
                <a:spcPts val="0"/>
              </a:spcAft>
              <a:buSzPts val="1300"/>
              <a:buChar char="○"/>
              <a:defRPr/>
            </a:lvl8pPr>
            <a:lvl9pPr marL="4114800" lvl="8" indent="-311150" algn="l">
              <a:lnSpc>
                <a:spcPct val="115000"/>
              </a:lnSpc>
              <a:spcBef>
                <a:spcPts val="0"/>
              </a:spcBef>
              <a:spcAft>
                <a:spcPts val="0"/>
              </a:spcAft>
              <a:buSzPts val="1300"/>
              <a:buChar char="■"/>
              <a:defRPr/>
            </a:lvl9pPr>
          </a:lstStyle>
          <a:p>
            <a:endParaRPr/>
          </a:p>
        </p:txBody>
      </p:sp>
      <p:sp>
        <p:nvSpPr>
          <p:cNvPr id="237" name="Google Shape;237;g3185375ad6e_0_863"/>
          <p:cNvSpPr txBox="1">
            <a:spLocks noGrp="1"/>
          </p:cNvSpPr>
          <p:nvPr>
            <p:ph type="body" idx="4"/>
          </p:nvPr>
        </p:nvSpPr>
        <p:spPr>
          <a:xfrm>
            <a:off x="8163500" y="1221271"/>
            <a:ext cx="3444300" cy="5307900"/>
          </a:xfrm>
          <a:prstGeom prst="rect">
            <a:avLst/>
          </a:prstGeom>
          <a:noFill/>
          <a:ln>
            <a:noFill/>
          </a:ln>
        </p:spPr>
        <p:txBody>
          <a:bodyPr spcFirstLastPara="1" wrap="square" lIns="0" tIns="0" rIns="0" bIns="0" anchor="t" anchorCtr="0">
            <a:noAutofit/>
          </a:bodyPr>
          <a:lstStyle>
            <a:lvl1pPr marL="457200" lvl="0" indent="-311150" algn="l">
              <a:lnSpc>
                <a:spcPct val="115000"/>
              </a:lnSpc>
              <a:spcBef>
                <a:spcPts val="0"/>
              </a:spcBef>
              <a:spcAft>
                <a:spcPts val="0"/>
              </a:spcAft>
              <a:buSzPts val="1300"/>
              <a:buChar char="●"/>
              <a:defRPr/>
            </a:lvl1pPr>
            <a:lvl2pPr marL="914400" lvl="1" indent="-311150" algn="l">
              <a:lnSpc>
                <a:spcPct val="115000"/>
              </a:lnSpc>
              <a:spcBef>
                <a:spcPts val="0"/>
              </a:spcBef>
              <a:spcAft>
                <a:spcPts val="0"/>
              </a:spcAft>
              <a:buSzPts val="1300"/>
              <a:buChar char="○"/>
              <a:defRPr/>
            </a:lvl2pPr>
            <a:lvl3pPr marL="1371600" lvl="2" indent="-311150" algn="l">
              <a:lnSpc>
                <a:spcPct val="115000"/>
              </a:lnSpc>
              <a:spcBef>
                <a:spcPts val="0"/>
              </a:spcBef>
              <a:spcAft>
                <a:spcPts val="0"/>
              </a:spcAft>
              <a:buSzPts val="1300"/>
              <a:buChar char="■"/>
              <a:defRPr/>
            </a:lvl3pPr>
            <a:lvl4pPr marL="1828800" lvl="3" indent="-311150" algn="l">
              <a:lnSpc>
                <a:spcPct val="115000"/>
              </a:lnSpc>
              <a:spcBef>
                <a:spcPts val="0"/>
              </a:spcBef>
              <a:spcAft>
                <a:spcPts val="0"/>
              </a:spcAft>
              <a:buSzPts val="1300"/>
              <a:buChar char="●"/>
              <a:defRPr/>
            </a:lvl4pPr>
            <a:lvl5pPr marL="2286000" lvl="4" indent="-311150" algn="l">
              <a:lnSpc>
                <a:spcPct val="115000"/>
              </a:lnSpc>
              <a:spcBef>
                <a:spcPts val="0"/>
              </a:spcBef>
              <a:spcAft>
                <a:spcPts val="0"/>
              </a:spcAft>
              <a:buSzPts val="1300"/>
              <a:buChar char="○"/>
              <a:defRPr/>
            </a:lvl5pPr>
            <a:lvl6pPr marL="2743200" lvl="5" indent="-311150" algn="l">
              <a:lnSpc>
                <a:spcPct val="115000"/>
              </a:lnSpc>
              <a:spcBef>
                <a:spcPts val="0"/>
              </a:spcBef>
              <a:spcAft>
                <a:spcPts val="0"/>
              </a:spcAft>
              <a:buSzPts val="1300"/>
              <a:buChar char="■"/>
              <a:defRPr/>
            </a:lvl6pPr>
            <a:lvl7pPr marL="3200400" lvl="6" indent="-311150" algn="l">
              <a:lnSpc>
                <a:spcPct val="115000"/>
              </a:lnSpc>
              <a:spcBef>
                <a:spcPts val="0"/>
              </a:spcBef>
              <a:spcAft>
                <a:spcPts val="0"/>
              </a:spcAft>
              <a:buSzPts val="1300"/>
              <a:buChar char="●"/>
              <a:defRPr/>
            </a:lvl7pPr>
            <a:lvl8pPr marL="3657600" lvl="7" indent="-311150" algn="l">
              <a:lnSpc>
                <a:spcPct val="115000"/>
              </a:lnSpc>
              <a:spcBef>
                <a:spcPts val="0"/>
              </a:spcBef>
              <a:spcAft>
                <a:spcPts val="0"/>
              </a:spcAft>
              <a:buSzPts val="1300"/>
              <a:buChar char="○"/>
              <a:defRPr/>
            </a:lvl8pPr>
            <a:lvl9pPr marL="4114800" lvl="8" indent="-311150" algn="l">
              <a:lnSpc>
                <a:spcPct val="115000"/>
              </a:lnSpc>
              <a:spcBef>
                <a:spcPts val="0"/>
              </a:spcBef>
              <a:spcAft>
                <a:spcPts val="0"/>
              </a:spcAft>
              <a:buSzPts val="1300"/>
              <a:buChar char="■"/>
              <a:defRPr/>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four columns (2:1:1:2)">
  <p:cSld name="TITLE_AND_TWO_COLUMNS_1_1_3_1_1_1_1">
    <p:spTree>
      <p:nvGrpSpPr>
        <p:cNvPr id="1" name="Shape 238"/>
        <p:cNvGrpSpPr/>
        <p:nvPr/>
      </p:nvGrpSpPr>
      <p:grpSpPr>
        <a:xfrm>
          <a:off x="0" y="0"/>
          <a:ext cx="0" cy="0"/>
          <a:chOff x="0" y="0"/>
          <a:chExt cx="0" cy="0"/>
        </a:xfrm>
      </p:grpSpPr>
      <p:sp>
        <p:nvSpPr>
          <p:cNvPr id="239" name="Google Shape;239;g3185375ad6e_0_870"/>
          <p:cNvSpPr txBox="1">
            <a:spLocks noGrp="1"/>
          </p:cNvSpPr>
          <p:nvPr>
            <p:ph type="title"/>
          </p:nvPr>
        </p:nvSpPr>
        <p:spPr>
          <a:xfrm>
            <a:off x="584533" y="281820"/>
            <a:ext cx="11023200" cy="7323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2900"/>
              <a:buNone/>
              <a:defRPr sz="2900"/>
            </a:lvl1pPr>
            <a:lvl2pPr lvl="1" algn="l">
              <a:lnSpc>
                <a:spcPct val="100000"/>
              </a:lnSpc>
              <a:spcBef>
                <a:spcPts val="0"/>
              </a:spcBef>
              <a:spcAft>
                <a:spcPts val="0"/>
              </a:spcAft>
              <a:buSzPts val="3200"/>
              <a:buNone/>
              <a:defRPr/>
            </a:lvl2pPr>
            <a:lvl3pPr lvl="2" algn="l">
              <a:lnSpc>
                <a:spcPct val="100000"/>
              </a:lnSpc>
              <a:spcBef>
                <a:spcPts val="0"/>
              </a:spcBef>
              <a:spcAft>
                <a:spcPts val="0"/>
              </a:spcAft>
              <a:buSzPts val="3200"/>
              <a:buNone/>
              <a:defRPr/>
            </a:lvl3pPr>
            <a:lvl4pPr lvl="3" algn="l">
              <a:lnSpc>
                <a:spcPct val="100000"/>
              </a:lnSpc>
              <a:spcBef>
                <a:spcPts val="0"/>
              </a:spcBef>
              <a:spcAft>
                <a:spcPts val="0"/>
              </a:spcAft>
              <a:buSzPts val="3200"/>
              <a:buNone/>
              <a:defRPr/>
            </a:lvl4pPr>
            <a:lvl5pPr lvl="4" algn="l">
              <a:lnSpc>
                <a:spcPct val="100000"/>
              </a:lnSpc>
              <a:spcBef>
                <a:spcPts val="0"/>
              </a:spcBef>
              <a:spcAft>
                <a:spcPts val="0"/>
              </a:spcAft>
              <a:buSzPts val="3200"/>
              <a:buNone/>
              <a:defRPr/>
            </a:lvl5pPr>
            <a:lvl6pPr lvl="5" algn="l">
              <a:lnSpc>
                <a:spcPct val="100000"/>
              </a:lnSpc>
              <a:spcBef>
                <a:spcPts val="0"/>
              </a:spcBef>
              <a:spcAft>
                <a:spcPts val="0"/>
              </a:spcAft>
              <a:buSzPts val="3200"/>
              <a:buNone/>
              <a:defRPr/>
            </a:lvl6pPr>
            <a:lvl7pPr lvl="6" algn="l">
              <a:lnSpc>
                <a:spcPct val="100000"/>
              </a:lnSpc>
              <a:spcBef>
                <a:spcPts val="0"/>
              </a:spcBef>
              <a:spcAft>
                <a:spcPts val="0"/>
              </a:spcAft>
              <a:buSzPts val="3200"/>
              <a:buNone/>
              <a:defRPr/>
            </a:lvl7pPr>
            <a:lvl8pPr lvl="7" algn="l">
              <a:lnSpc>
                <a:spcPct val="100000"/>
              </a:lnSpc>
              <a:spcBef>
                <a:spcPts val="0"/>
              </a:spcBef>
              <a:spcAft>
                <a:spcPts val="0"/>
              </a:spcAft>
              <a:buSzPts val="3200"/>
              <a:buNone/>
              <a:defRPr/>
            </a:lvl8pPr>
            <a:lvl9pPr lvl="8" algn="l">
              <a:lnSpc>
                <a:spcPct val="100000"/>
              </a:lnSpc>
              <a:spcBef>
                <a:spcPts val="0"/>
              </a:spcBef>
              <a:spcAft>
                <a:spcPts val="0"/>
              </a:spcAft>
              <a:buSzPts val="3200"/>
              <a:buNone/>
              <a:defRPr/>
            </a:lvl9pPr>
          </a:lstStyle>
          <a:p>
            <a:endParaRPr/>
          </a:p>
        </p:txBody>
      </p:sp>
      <p:sp>
        <p:nvSpPr>
          <p:cNvPr id="240" name="Google Shape;240;g3185375ad6e_0_870"/>
          <p:cNvSpPr txBox="1">
            <a:spLocks noGrp="1"/>
          </p:cNvSpPr>
          <p:nvPr>
            <p:ph type="body" idx="1"/>
          </p:nvPr>
        </p:nvSpPr>
        <p:spPr>
          <a:xfrm>
            <a:off x="584533" y="1221271"/>
            <a:ext cx="3444300" cy="5307900"/>
          </a:xfrm>
          <a:prstGeom prst="rect">
            <a:avLst/>
          </a:prstGeom>
          <a:noFill/>
          <a:ln>
            <a:noFill/>
          </a:ln>
        </p:spPr>
        <p:txBody>
          <a:bodyPr spcFirstLastPara="1" wrap="square" lIns="0" tIns="0" rIns="0" bIns="0" anchor="t" anchorCtr="0">
            <a:noAutofit/>
          </a:bodyPr>
          <a:lstStyle>
            <a:lvl1pPr marL="457200" lvl="0" indent="-311150" algn="l">
              <a:lnSpc>
                <a:spcPct val="115000"/>
              </a:lnSpc>
              <a:spcBef>
                <a:spcPts val="0"/>
              </a:spcBef>
              <a:spcAft>
                <a:spcPts val="0"/>
              </a:spcAft>
              <a:buSzPts val="1300"/>
              <a:buChar char="●"/>
              <a:defRPr/>
            </a:lvl1pPr>
            <a:lvl2pPr marL="914400" lvl="1" indent="-311150" algn="l">
              <a:lnSpc>
                <a:spcPct val="115000"/>
              </a:lnSpc>
              <a:spcBef>
                <a:spcPts val="0"/>
              </a:spcBef>
              <a:spcAft>
                <a:spcPts val="0"/>
              </a:spcAft>
              <a:buSzPts val="1300"/>
              <a:buChar char="○"/>
              <a:defRPr/>
            </a:lvl2pPr>
            <a:lvl3pPr marL="1371600" lvl="2" indent="-311150" algn="l">
              <a:lnSpc>
                <a:spcPct val="115000"/>
              </a:lnSpc>
              <a:spcBef>
                <a:spcPts val="0"/>
              </a:spcBef>
              <a:spcAft>
                <a:spcPts val="0"/>
              </a:spcAft>
              <a:buSzPts val="1300"/>
              <a:buChar char="■"/>
              <a:defRPr/>
            </a:lvl3pPr>
            <a:lvl4pPr marL="1828800" lvl="3" indent="-311150" algn="l">
              <a:lnSpc>
                <a:spcPct val="115000"/>
              </a:lnSpc>
              <a:spcBef>
                <a:spcPts val="0"/>
              </a:spcBef>
              <a:spcAft>
                <a:spcPts val="0"/>
              </a:spcAft>
              <a:buSzPts val="1300"/>
              <a:buChar char="●"/>
              <a:defRPr/>
            </a:lvl4pPr>
            <a:lvl5pPr marL="2286000" lvl="4" indent="-311150" algn="l">
              <a:lnSpc>
                <a:spcPct val="115000"/>
              </a:lnSpc>
              <a:spcBef>
                <a:spcPts val="0"/>
              </a:spcBef>
              <a:spcAft>
                <a:spcPts val="0"/>
              </a:spcAft>
              <a:buSzPts val="1300"/>
              <a:buChar char="○"/>
              <a:defRPr/>
            </a:lvl5pPr>
            <a:lvl6pPr marL="2743200" lvl="5" indent="-311150" algn="l">
              <a:lnSpc>
                <a:spcPct val="115000"/>
              </a:lnSpc>
              <a:spcBef>
                <a:spcPts val="0"/>
              </a:spcBef>
              <a:spcAft>
                <a:spcPts val="0"/>
              </a:spcAft>
              <a:buSzPts val="1300"/>
              <a:buChar char="■"/>
              <a:defRPr/>
            </a:lvl6pPr>
            <a:lvl7pPr marL="3200400" lvl="6" indent="-311150" algn="l">
              <a:lnSpc>
                <a:spcPct val="115000"/>
              </a:lnSpc>
              <a:spcBef>
                <a:spcPts val="0"/>
              </a:spcBef>
              <a:spcAft>
                <a:spcPts val="0"/>
              </a:spcAft>
              <a:buSzPts val="1300"/>
              <a:buChar char="●"/>
              <a:defRPr/>
            </a:lvl7pPr>
            <a:lvl8pPr marL="3657600" lvl="7" indent="-311150" algn="l">
              <a:lnSpc>
                <a:spcPct val="115000"/>
              </a:lnSpc>
              <a:spcBef>
                <a:spcPts val="0"/>
              </a:spcBef>
              <a:spcAft>
                <a:spcPts val="0"/>
              </a:spcAft>
              <a:buSzPts val="1300"/>
              <a:buChar char="○"/>
              <a:defRPr/>
            </a:lvl8pPr>
            <a:lvl9pPr marL="4114800" lvl="8" indent="-311150" algn="l">
              <a:lnSpc>
                <a:spcPct val="115000"/>
              </a:lnSpc>
              <a:spcBef>
                <a:spcPts val="0"/>
              </a:spcBef>
              <a:spcAft>
                <a:spcPts val="0"/>
              </a:spcAft>
              <a:buSzPts val="1300"/>
              <a:buChar char="■"/>
              <a:defRPr/>
            </a:lvl9pPr>
          </a:lstStyle>
          <a:p>
            <a:endParaRPr/>
          </a:p>
        </p:txBody>
      </p:sp>
      <p:sp>
        <p:nvSpPr>
          <p:cNvPr id="241" name="Google Shape;241;g3185375ad6e_0_870"/>
          <p:cNvSpPr txBox="1">
            <a:spLocks noGrp="1"/>
          </p:cNvSpPr>
          <p:nvPr>
            <p:ph type="body" idx="2"/>
          </p:nvPr>
        </p:nvSpPr>
        <p:spPr>
          <a:xfrm>
            <a:off x="6269333" y="1221271"/>
            <a:ext cx="1547100" cy="5307900"/>
          </a:xfrm>
          <a:prstGeom prst="rect">
            <a:avLst/>
          </a:prstGeom>
          <a:noFill/>
          <a:ln>
            <a:noFill/>
          </a:ln>
        </p:spPr>
        <p:txBody>
          <a:bodyPr spcFirstLastPara="1" wrap="square" lIns="0" tIns="0" rIns="0" bIns="0" anchor="t" anchorCtr="0">
            <a:noAutofit/>
          </a:bodyPr>
          <a:lstStyle>
            <a:lvl1pPr marL="457200" lvl="0" indent="-311150" algn="l">
              <a:lnSpc>
                <a:spcPct val="115000"/>
              </a:lnSpc>
              <a:spcBef>
                <a:spcPts val="0"/>
              </a:spcBef>
              <a:spcAft>
                <a:spcPts val="0"/>
              </a:spcAft>
              <a:buSzPts val="1300"/>
              <a:buChar char="●"/>
              <a:defRPr/>
            </a:lvl1pPr>
            <a:lvl2pPr marL="914400" lvl="1" indent="-311150" algn="l">
              <a:lnSpc>
                <a:spcPct val="115000"/>
              </a:lnSpc>
              <a:spcBef>
                <a:spcPts val="0"/>
              </a:spcBef>
              <a:spcAft>
                <a:spcPts val="0"/>
              </a:spcAft>
              <a:buSzPts val="1300"/>
              <a:buChar char="○"/>
              <a:defRPr/>
            </a:lvl2pPr>
            <a:lvl3pPr marL="1371600" lvl="2" indent="-311150" algn="l">
              <a:lnSpc>
                <a:spcPct val="115000"/>
              </a:lnSpc>
              <a:spcBef>
                <a:spcPts val="0"/>
              </a:spcBef>
              <a:spcAft>
                <a:spcPts val="0"/>
              </a:spcAft>
              <a:buSzPts val="1300"/>
              <a:buChar char="■"/>
              <a:defRPr/>
            </a:lvl3pPr>
            <a:lvl4pPr marL="1828800" lvl="3" indent="-311150" algn="l">
              <a:lnSpc>
                <a:spcPct val="115000"/>
              </a:lnSpc>
              <a:spcBef>
                <a:spcPts val="0"/>
              </a:spcBef>
              <a:spcAft>
                <a:spcPts val="0"/>
              </a:spcAft>
              <a:buSzPts val="1300"/>
              <a:buChar char="●"/>
              <a:defRPr/>
            </a:lvl4pPr>
            <a:lvl5pPr marL="2286000" lvl="4" indent="-311150" algn="l">
              <a:lnSpc>
                <a:spcPct val="115000"/>
              </a:lnSpc>
              <a:spcBef>
                <a:spcPts val="0"/>
              </a:spcBef>
              <a:spcAft>
                <a:spcPts val="0"/>
              </a:spcAft>
              <a:buSzPts val="1300"/>
              <a:buChar char="○"/>
              <a:defRPr/>
            </a:lvl5pPr>
            <a:lvl6pPr marL="2743200" lvl="5" indent="-311150" algn="l">
              <a:lnSpc>
                <a:spcPct val="115000"/>
              </a:lnSpc>
              <a:spcBef>
                <a:spcPts val="0"/>
              </a:spcBef>
              <a:spcAft>
                <a:spcPts val="0"/>
              </a:spcAft>
              <a:buSzPts val="1300"/>
              <a:buChar char="■"/>
              <a:defRPr/>
            </a:lvl6pPr>
            <a:lvl7pPr marL="3200400" lvl="6" indent="-311150" algn="l">
              <a:lnSpc>
                <a:spcPct val="115000"/>
              </a:lnSpc>
              <a:spcBef>
                <a:spcPts val="0"/>
              </a:spcBef>
              <a:spcAft>
                <a:spcPts val="0"/>
              </a:spcAft>
              <a:buSzPts val="1300"/>
              <a:buChar char="●"/>
              <a:defRPr/>
            </a:lvl7pPr>
            <a:lvl8pPr marL="3657600" lvl="7" indent="-311150" algn="l">
              <a:lnSpc>
                <a:spcPct val="115000"/>
              </a:lnSpc>
              <a:spcBef>
                <a:spcPts val="0"/>
              </a:spcBef>
              <a:spcAft>
                <a:spcPts val="0"/>
              </a:spcAft>
              <a:buSzPts val="1300"/>
              <a:buChar char="○"/>
              <a:defRPr/>
            </a:lvl8pPr>
            <a:lvl9pPr marL="4114800" lvl="8" indent="-311150" algn="l">
              <a:lnSpc>
                <a:spcPct val="115000"/>
              </a:lnSpc>
              <a:spcBef>
                <a:spcPts val="0"/>
              </a:spcBef>
              <a:spcAft>
                <a:spcPts val="0"/>
              </a:spcAft>
              <a:buSzPts val="1300"/>
              <a:buChar char="■"/>
              <a:defRPr/>
            </a:lvl9pPr>
          </a:lstStyle>
          <a:p>
            <a:endParaRPr/>
          </a:p>
        </p:txBody>
      </p:sp>
      <p:sp>
        <p:nvSpPr>
          <p:cNvPr id="242" name="Google Shape;242;g3185375ad6e_0_870"/>
          <p:cNvSpPr txBox="1">
            <a:spLocks noGrp="1"/>
          </p:cNvSpPr>
          <p:nvPr>
            <p:ph type="sldNum" idx="12"/>
          </p:nvPr>
        </p:nvSpPr>
        <p:spPr>
          <a:xfrm>
            <a:off x="11296611" y="6217623"/>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243" name="Google Shape;243;g3185375ad6e_0_870"/>
          <p:cNvSpPr txBox="1">
            <a:spLocks noGrp="1"/>
          </p:cNvSpPr>
          <p:nvPr>
            <p:ph type="body" idx="3"/>
          </p:nvPr>
        </p:nvSpPr>
        <p:spPr>
          <a:xfrm>
            <a:off x="4375633" y="1221271"/>
            <a:ext cx="1547100" cy="5307900"/>
          </a:xfrm>
          <a:prstGeom prst="rect">
            <a:avLst/>
          </a:prstGeom>
          <a:noFill/>
          <a:ln>
            <a:noFill/>
          </a:ln>
        </p:spPr>
        <p:txBody>
          <a:bodyPr spcFirstLastPara="1" wrap="square" lIns="0" tIns="0" rIns="0" bIns="0" anchor="t" anchorCtr="0">
            <a:noAutofit/>
          </a:bodyPr>
          <a:lstStyle>
            <a:lvl1pPr marL="457200" lvl="0" indent="-311150" algn="l">
              <a:lnSpc>
                <a:spcPct val="115000"/>
              </a:lnSpc>
              <a:spcBef>
                <a:spcPts val="0"/>
              </a:spcBef>
              <a:spcAft>
                <a:spcPts val="0"/>
              </a:spcAft>
              <a:buSzPts val="1300"/>
              <a:buChar char="●"/>
              <a:defRPr/>
            </a:lvl1pPr>
            <a:lvl2pPr marL="914400" lvl="1" indent="-311150" algn="l">
              <a:lnSpc>
                <a:spcPct val="115000"/>
              </a:lnSpc>
              <a:spcBef>
                <a:spcPts val="0"/>
              </a:spcBef>
              <a:spcAft>
                <a:spcPts val="0"/>
              </a:spcAft>
              <a:buSzPts val="1300"/>
              <a:buChar char="○"/>
              <a:defRPr/>
            </a:lvl2pPr>
            <a:lvl3pPr marL="1371600" lvl="2" indent="-311150" algn="l">
              <a:lnSpc>
                <a:spcPct val="115000"/>
              </a:lnSpc>
              <a:spcBef>
                <a:spcPts val="0"/>
              </a:spcBef>
              <a:spcAft>
                <a:spcPts val="0"/>
              </a:spcAft>
              <a:buSzPts val="1300"/>
              <a:buChar char="■"/>
              <a:defRPr/>
            </a:lvl3pPr>
            <a:lvl4pPr marL="1828800" lvl="3" indent="-311150" algn="l">
              <a:lnSpc>
                <a:spcPct val="115000"/>
              </a:lnSpc>
              <a:spcBef>
                <a:spcPts val="0"/>
              </a:spcBef>
              <a:spcAft>
                <a:spcPts val="0"/>
              </a:spcAft>
              <a:buSzPts val="1300"/>
              <a:buChar char="●"/>
              <a:defRPr/>
            </a:lvl4pPr>
            <a:lvl5pPr marL="2286000" lvl="4" indent="-311150" algn="l">
              <a:lnSpc>
                <a:spcPct val="115000"/>
              </a:lnSpc>
              <a:spcBef>
                <a:spcPts val="0"/>
              </a:spcBef>
              <a:spcAft>
                <a:spcPts val="0"/>
              </a:spcAft>
              <a:buSzPts val="1300"/>
              <a:buChar char="○"/>
              <a:defRPr/>
            </a:lvl5pPr>
            <a:lvl6pPr marL="2743200" lvl="5" indent="-311150" algn="l">
              <a:lnSpc>
                <a:spcPct val="115000"/>
              </a:lnSpc>
              <a:spcBef>
                <a:spcPts val="0"/>
              </a:spcBef>
              <a:spcAft>
                <a:spcPts val="0"/>
              </a:spcAft>
              <a:buSzPts val="1300"/>
              <a:buChar char="■"/>
              <a:defRPr/>
            </a:lvl6pPr>
            <a:lvl7pPr marL="3200400" lvl="6" indent="-311150" algn="l">
              <a:lnSpc>
                <a:spcPct val="115000"/>
              </a:lnSpc>
              <a:spcBef>
                <a:spcPts val="0"/>
              </a:spcBef>
              <a:spcAft>
                <a:spcPts val="0"/>
              </a:spcAft>
              <a:buSzPts val="1300"/>
              <a:buChar char="●"/>
              <a:defRPr/>
            </a:lvl7pPr>
            <a:lvl8pPr marL="3657600" lvl="7" indent="-311150" algn="l">
              <a:lnSpc>
                <a:spcPct val="115000"/>
              </a:lnSpc>
              <a:spcBef>
                <a:spcPts val="0"/>
              </a:spcBef>
              <a:spcAft>
                <a:spcPts val="0"/>
              </a:spcAft>
              <a:buSzPts val="1300"/>
              <a:buChar char="○"/>
              <a:defRPr/>
            </a:lvl8pPr>
            <a:lvl9pPr marL="4114800" lvl="8" indent="-311150" algn="l">
              <a:lnSpc>
                <a:spcPct val="115000"/>
              </a:lnSpc>
              <a:spcBef>
                <a:spcPts val="0"/>
              </a:spcBef>
              <a:spcAft>
                <a:spcPts val="0"/>
              </a:spcAft>
              <a:buSzPts val="1300"/>
              <a:buChar char="■"/>
              <a:defRPr/>
            </a:lvl9pPr>
          </a:lstStyle>
          <a:p>
            <a:endParaRPr/>
          </a:p>
        </p:txBody>
      </p:sp>
      <p:sp>
        <p:nvSpPr>
          <p:cNvPr id="244" name="Google Shape;244;g3185375ad6e_0_870"/>
          <p:cNvSpPr txBox="1">
            <a:spLocks noGrp="1"/>
          </p:cNvSpPr>
          <p:nvPr>
            <p:ph type="body" idx="4"/>
          </p:nvPr>
        </p:nvSpPr>
        <p:spPr>
          <a:xfrm>
            <a:off x="8163500" y="1221271"/>
            <a:ext cx="3444300" cy="5307900"/>
          </a:xfrm>
          <a:prstGeom prst="rect">
            <a:avLst/>
          </a:prstGeom>
          <a:noFill/>
          <a:ln>
            <a:noFill/>
          </a:ln>
        </p:spPr>
        <p:txBody>
          <a:bodyPr spcFirstLastPara="1" wrap="square" lIns="0" tIns="0" rIns="0" bIns="0" anchor="t" anchorCtr="0">
            <a:noAutofit/>
          </a:bodyPr>
          <a:lstStyle>
            <a:lvl1pPr marL="457200" lvl="0" indent="-311150" algn="l">
              <a:lnSpc>
                <a:spcPct val="115000"/>
              </a:lnSpc>
              <a:spcBef>
                <a:spcPts val="0"/>
              </a:spcBef>
              <a:spcAft>
                <a:spcPts val="0"/>
              </a:spcAft>
              <a:buSzPts val="1300"/>
              <a:buChar char="●"/>
              <a:defRPr/>
            </a:lvl1pPr>
            <a:lvl2pPr marL="914400" lvl="1" indent="-311150" algn="l">
              <a:lnSpc>
                <a:spcPct val="115000"/>
              </a:lnSpc>
              <a:spcBef>
                <a:spcPts val="0"/>
              </a:spcBef>
              <a:spcAft>
                <a:spcPts val="0"/>
              </a:spcAft>
              <a:buSzPts val="1300"/>
              <a:buChar char="○"/>
              <a:defRPr/>
            </a:lvl2pPr>
            <a:lvl3pPr marL="1371600" lvl="2" indent="-311150" algn="l">
              <a:lnSpc>
                <a:spcPct val="115000"/>
              </a:lnSpc>
              <a:spcBef>
                <a:spcPts val="0"/>
              </a:spcBef>
              <a:spcAft>
                <a:spcPts val="0"/>
              </a:spcAft>
              <a:buSzPts val="1300"/>
              <a:buChar char="■"/>
              <a:defRPr/>
            </a:lvl3pPr>
            <a:lvl4pPr marL="1828800" lvl="3" indent="-311150" algn="l">
              <a:lnSpc>
                <a:spcPct val="115000"/>
              </a:lnSpc>
              <a:spcBef>
                <a:spcPts val="0"/>
              </a:spcBef>
              <a:spcAft>
                <a:spcPts val="0"/>
              </a:spcAft>
              <a:buSzPts val="1300"/>
              <a:buChar char="●"/>
              <a:defRPr/>
            </a:lvl4pPr>
            <a:lvl5pPr marL="2286000" lvl="4" indent="-311150" algn="l">
              <a:lnSpc>
                <a:spcPct val="115000"/>
              </a:lnSpc>
              <a:spcBef>
                <a:spcPts val="0"/>
              </a:spcBef>
              <a:spcAft>
                <a:spcPts val="0"/>
              </a:spcAft>
              <a:buSzPts val="1300"/>
              <a:buChar char="○"/>
              <a:defRPr/>
            </a:lvl5pPr>
            <a:lvl6pPr marL="2743200" lvl="5" indent="-311150" algn="l">
              <a:lnSpc>
                <a:spcPct val="115000"/>
              </a:lnSpc>
              <a:spcBef>
                <a:spcPts val="0"/>
              </a:spcBef>
              <a:spcAft>
                <a:spcPts val="0"/>
              </a:spcAft>
              <a:buSzPts val="1300"/>
              <a:buChar char="■"/>
              <a:defRPr/>
            </a:lvl6pPr>
            <a:lvl7pPr marL="3200400" lvl="6" indent="-311150" algn="l">
              <a:lnSpc>
                <a:spcPct val="115000"/>
              </a:lnSpc>
              <a:spcBef>
                <a:spcPts val="0"/>
              </a:spcBef>
              <a:spcAft>
                <a:spcPts val="0"/>
              </a:spcAft>
              <a:buSzPts val="1300"/>
              <a:buChar char="●"/>
              <a:defRPr/>
            </a:lvl7pPr>
            <a:lvl8pPr marL="3657600" lvl="7" indent="-311150" algn="l">
              <a:lnSpc>
                <a:spcPct val="115000"/>
              </a:lnSpc>
              <a:spcBef>
                <a:spcPts val="0"/>
              </a:spcBef>
              <a:spcAft>
                <a:spcPts val="0"/>
              </a:spcAft>
              <a:buSzPts val="1300"/>
              <a:buChar char="○"/>
              <a:defRPr/>
            </a:lvl8pPr>
            <a:lvl9pPr marL="4114800" lvl="8" indent="-311150" algn="l">
              <a:lnSpc>
                <a:spcPct val="115000"/>
              </a:lnSpc>
              <a:spcBef>
                <a:spcPts val="0"/>
              </a:spcBef>
              <a:spcAft>
                <a:spcPts val="0"/>
              </a:spcAft>
              <a:buSzPts val="1300"/>
              <a:buChar char="■"/>
              <a:defRPr/>
            </a:lvl9p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and four columns (1:2:2:1)">
  <p:cSld name="TITLE_AND_TWO_COLUMNS_1_1_3_1_1_1_1_1">
    <p:spTree>
      <p:nvGrpSpPr>
        <p:cNvPr id="1" name="Shape 245"/>
        <p:cNvGrpSpPr/>
        <p:nvPr/>
      </p:nvGrpSpPr>
      <p:grpSpPr>
        <a:xfrm>
          <a:off x="0" y="0"/>
          <a:ext cx="0" cy="0"/>
          <a:chOff x="0" y="0"/>
          <a:chExt cx="0" cy="0"/>
        </a:xfrm>
      </p:grpSpPr>
      <p:sp>
        <p:nvSpPr>
          <p:cNvPr id="246" name="Google Shape;246;g3185375ad6e_0_877"/>
          <p:cNvSpPr txBox="1">
            <a:spLocks noGrp="1"/>
          </p:cNvSpPr>
          <p:nvPr>
            <p:ph type="title"/>
          </p:nvPr>
        </p:nvSpPr>
        <p:spPr>
          <a:xfrm>
            <a:off x="584533" y="281820"/>
            <a:ext cx="11023200" cy="7323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2900"/>
              <a:buNone/>
              <a:defRPr sz="2900"/>
            </a:lvl1pPr>
            <a:lvl2pPr lvl="1" algn="l">
              <a:lnSpc>
                <a:spcPct val="100000"/>
              </a:lnSpc>
              <a:spcBef>
                <a:spcPts val="0"/>
              </a:spcBef>
              <a:spcAft>
                <a:spcPts val="0"/>
              </a:spcAft>
              <a:buSzPts val="3200"/>
              <a:buNone/>
              <a:defRPr/>
            </a:lvl2pPr>
            <a:lvl3pPr lvl="2" algn="l">
              <a:lnSpc>
                <a:spcPct val="100000"/>
              </a:lnSpc>
              <a:spcBef>
                <a:spcPts val="0"/>
              </a:spcBef>
              <a:spcAft>
                <a:spcPts val="0"/>
              </a:spcAft>
              <a:buSzPts val="3200"/>
              <a:buNone/>
              <a:defRPr/>
            </a:lvl3pPr>
            <a:lvl4pPr lvl="3" algn="l">
              <a:lnSpc>
                <a:spcPct val="100000"/>
              </a:lnSpc>
              <a:spcBef>
                <a:spcPts val="0"/>
              </a:spcBef>
              <a:spcAft>
                <a:spcPts val="0"/>
              </a:spcAft>
              <a:buSzPts val="3200"/>
              <a:buNone/>
              <a:defRPr/>
            </a:lvl4pPr>
            <a:lvl5pPr lvl="4" algn="l">
              <a:lnSpc>
                <a:spcPct val="100000"/>
              </a:lnSpc>
              <a:spcBef>
                <a:spcPts val="0"/>
              </a:spcBef>
              <a:spcAft>
                <a:spcPts val="0"/>
              </a:spcAft>
              <a:buSzPts val="3200"/>
              <a:buNone/>
              <a:defRPr/>
            </a:lvl5pPr>
            <a:lvl6pPr lvl="5" algn="l">
              <a:lnSpc>
                <a:spcPct val="100000"/>
              </a:lnSpc>
              <a:spcBef>
                <a:spcPts val="0"/>
              </a:spcBef>
              <a:spcAft>
                <a:spcPts val="0"/>
              </a:spcAft>
              <a:buSzPts val="3200"/>
              <a:buNone/>
              <a:defRPr/>
            </a:lvl6pPr>
            <a:lvl7pPr lvl="6" algn="l">
              <a:lnSpc>
                <a:spcPct val="100000"/>
              </a:lnSpc>
              <a:spcBef>
                <a:spcPts val="0"/>
              </a:spcBef>
              <a:spcAft>
                <a:spcPts val="0"/>
              </a:spcAft>
              <a:buSzPts val="3200"/>
              <a:buNone/>
              <a:defRPr/>
            </a:lvl7pPr>
            <a:lvl8pPr lvl="7" algn="l">
              <a:lnSpc>
                <a:spcPct val="100000"/>
              </a:lnSpc>
              <a:spcBef>
                <a:spcPts val="0"/>
              </a:spcBef>
              <a:spcAft>
                <a:spcPts val="0"/>
              </a:spcAft>
              <a:buSzPts val="3200"/>
              <a:buNone/>
              <a:defRPr/>
            </a:lvl8pPr>
            <a:lvl9pPr lvl="8" algn="l">
              <a:lnSpc>
                <a:spcPct val="100000"/>
              </a:lnSpc>
              <a:spcBef>
                <a:spcPts val="0"/>
              </a:spcBef>
              <a:spcAft>
                <a:spcPts val="0"/>
              </a:spcAft>
              <a:buSzPts val="3200"/>
              <a:buNone/>
              <a:defRPr/>
            </a:lvl9pPr>
          </a:lstStyle>
          <a:p>
            <a:endParaRPr/>
          </a:p>
        </p:txBody>
      </p:sp>
      <p:sp>
        <p:nvSpPr>
          <p:cNvPr id="247" name="Google Shape;247;g3185375ad6e_0_877"/>
          <p:cNvSpPr txBox="1">
            <a:spLocks noGrp="1"/>
          </p:cNvSpPr>
          <p:nvPr>
            <p:ph type="body" idx="1"/>
          </p:nvPr>
        </p:nvSpPr>
        <p:spPr>
          <a:xfrm>
            <a:off x="584533" y="1221271"/>
            <a:ext cx="1547100" cy="5307900"/>
          </a:xfrm>
          <a:prstGeom prst="rect">
            <a:avLst/>
          </a:prstGeom>
          <a:noFill/>
          <a:ln>
            <a:noFill/>
          </a:ln>
        </p:spPr>
        <p:txBody>
          <a:bodyPr spcFirstLastPara="1" wrap="square" lIns="0" tIns="0" rIns="0" bIns="0" anchor="t" anchorCtr="0">
            <a:noAutofit/>
          </a:bodyPr>
          <a:lstStyle>
            <a:lvl1pPr marL="457200" lvl="0" indent="-311150" algn="l">
              <a:lnSpc>
                <a:spcPct val="115000"/>
              </a:lnSpc>
              <a:spcBef>
                <a:spcPts val="0"/>
              </a:spcBef>
              <a:spcAft>
                <a:spcPts val="0"/>
              </a:spcAft>
              <a:buSzPts val="1300"/>
              <a:buChar char="●"/>
              <a:defRPr/>
            </a:lvl1pPr>
            <a:lvl2pPr marL="914400" lvl="1" indent="-311150" algn="l">
              <a:lnSpc>
                <a:spcPct val="115000"/>
              </a:lnSpc>
              <a:spcBef>
                <a:spcPts val="0"/>
              </a:spcBef>
              <a:spcAft>
                <a:spcPts val="0"/>
              </a:spcAft>
              <a:buSzPts val="1300"/>
              <a:buChar char="○"/>
              <a:defRPr/>
            </a:lvl2pPr>
            <a:lvl3pPr marL="1371600" lvl="2" indent="-311150" algn="l">
              <a:lnSpc>
                <a:spcPct val="115000"/>
              </a:lnSpc>
              <a:spcBef>
                <a:spcPts val="0"/>
              </a:spcBef>
              <a:spcAft>
                <a:spcPts val="0"/>
              </a:spcAft>
              <a:buSzPts val="1300"/>
              <a:buChar char="■"/>
              <a:defRPr/>
            </a:lvl3pPr>
            <a:lvl4pPr marL="1828800" lvl="3" indent="-311150" algn="l">
              <a:lnSpc>
                <a:spcPct val="115000"/>
              </a:lnSpc>
              <a:spcBef>
                <a:spcPts val="0"/>
              </a:spcBef>
              <a:spcAft>
                <a:spcPts val="0"/>
              </a:spcAft>
              <a:buSzPts val="1300"/>
              <a:buChar char="●"/>
              <a:defRPr/>
            </a:lvl4pPr>
            <a:lvl5pPr marL="2286000" lvl="4" indent="-311150" algn="l">
              <a:lnSpc>
                <a:spcPct val="115000"/>
              </a:lnSpc>
              <a:spcBef>
                <a:spcPts val="0"/>
              </a:spcBef>
              <a:spcAft>
                <a:spcPts val="0"/>
              </a:spcAft>
              <a:buSzPts val="1300"/>
              <a:buChar char="○"/>
              <a:defRPr/>
            </a:lvl5pPr>
            <a:lvl6pPr marL="2743200" lvl="5" indent="-311150" algn="l">
              <a:lnSpc>
                <a:spcPct val="115000"/>
              </a:lnSpc>
              <a:spcBef>
                <a:spcPts val="0"/>
              </a:spcBef>
              <a:spcAft>
                <a:spcPts val="0"/>
              </a:spcAft>
              <a:buSzPts val="1300"/>
              <a:buChar char="■"/>
              <a:defRPr/>
            </a:lvl6pPr>
            <a:lvl7pPr marL="3200400" lvl="6" indent="-311150" algn="l">
              <a:lnSpc>
                <a:spcPct val="115000"/>
              </a:lnSpc>
              <a:spcBef>
                <a:spcPts val="0"/>
              </a:spcBef>
              <a:spcAft>
                <a:spcPts val="0"/>
              </a:spcAft>
              <a:buSzPts val="1300"/>
              <a:buChar char="●"/>
              <a:defRPr/>
            </a:lvl7pPr>
            <a:lvl8pPr marL="3657600" lvl="7" indent="-311150" algn="l">
              <a:lnSpc>
                <a:spcPct val="115000"/>
              </a:lnSpc>
              <a:spcBef>
                <a:spcPts val="0"/>
              </a:spcBef>
              <a:spcAft>
                <a:spcPts val="0"/>
              </a:spcAft>
              <a:buSzPts val="1300"/>
              <a:buChar char="○"/>
              <a:defRPr/>
            </a:lvl8pPr>
            <a:lvl9pPr marL="4114800" lvl="8" indent="-311150" algn="l">
              <a:lnSpc>
                <a:spcPct val="115000"/>
              </a:lnSpc>
              <a:spcBef>
                <a:spcPts val="0"/>
              </a:spcBef>
              <a:spcAft>
                <a:spcPts val="0"/>
              </a:spcAft>
              <a:buSzPts val="1300"/>
              <a:buChar char="■"/>
              <a:defRPr/>
            </a:lvl9pPr>
          </a:lstStyle>
          <a:p>
            <a:endParaRPr/>
          </a:p>
        </p:txBody>
      </p:sp>
      <p:sp>
        <p:nvSpPr>
          <p:cNvPr id="248" name="Google Shape;248;g3185375ad6e_0_877"/>
          <p:cNvSpPr txBox="1">
            <a:spLocks noGrp="1"/>
          </p:cNvSpPr>
          <p:nvPr>
            <p:ph type="body" idx="2"/>
          </p:nvPr>
        </p:nvSpPr>
        <p:spPr>
          <a:xfrm>
            <a:off x="6269733" y="1221271"/>
            <a:ext cx="3444000" cy="5307900"/>
          </a:xfrm>
          <a:prstGeom prst="rect">
            <a:avLst/>
          </a:prstGeom>
          <a:noFill/>
          <a:ln>
            <a:noFill/>
          </a:ln>
        </p:spPr>
        <p:txBody>
          <a:bodyPr spcFirstLastPara="1" wrap="square" lIns="0" tIns="0" rIns="0" bIns="0" anchor="t" anchorCtr="0">
            <a:noAutofit/>
          </a:bodyPr>
          <a:lstStyle>
            <a:lvl1pPr marL="457200" lvl="0" indent="-311150" algn="l">
              <a:lnSpc>
                <a:spcPct val="115000"/>
              </a:lnSpc>
              <a:spcBef>
                <a:spcPts val="0"/>
              </a:spcBef>
              <a:spcAft>
                <a:spcPts val="0"/>
              </a:spcAft>
              <a:buSzPts val="1300"/>
              <a:buChar char="●"/>
              <a:defRPr/>
            </a:lvl1pPr>
            <a:lvl2pPr marL="914400" lvl="1" indent="-311150" algn="l">
              <a:lnSpc>
                <a:spcPct val="115000"/>
              </a:lnSpc>
              <a:spcBef>
                <a:spcPts val="0"/>
              </a:spcBef>
              <a:spcAft>
                <a:spcPts val="0"/>
              </a:spcAft>
              <a:buSzPts val="1300"/>
              <a:buChar char="○"/>
              <a:defRPr/>
            </a:lvl2pPr>
            <a:lvl3pPr marL="1371600" lvl="2" indent="-311150" algn="l">
              <a:lnSpc>
                <a:spcPct val="115000"/>
              </a:lnSpc>
              <a:spcBef>
                <a:spcPts val="0"/>
              </a:spcBef>
              <a:spcAft>
                <a:spcPts val="0"/>
              </a:spcAft>
              <a:buSzPts val="1300"/>
              <a:buChar char="■"/>
              <a:defRPr/>
            </a:lvl3pPr>
            <a:lvl4pPr marL="1828800" lvl="3" indent="-311150" algn="l">
              <a:lnSpc>
                <a:spcPct val="115000"/>
              </a:lnSpc>
              <a:spcBef>
                <a:spcPts val="0"/>
              </a:spcBef>
              <a:spcAft>
                <a:spcPts val="0"/>
              </a:spcAft>
              <a:buSzPts val="1300"/>
              <a:buChar char="●"/>
              <a:defRPr/>
            </a:lvl4pPr>
            <a:lvl5pPr marL="2286000" lvl="4" indent="-311150" algn="l">
              <a:lnSpc>
                <a:spcPct val="115000"/>
              </a:lnSpc>
              <a:spcBef>
                <a:spcPts val="0"/>
              </a:spcBef>
              <a:spcAft>
                <a:spcPts val="0"/>
              </a:spcAft>
              <a:buSzPts val="1300"/>
              <a:buChar char="○"/>
              <a:defRPr/>
            </a:lvl5pPr>
            <a:lvl6pPr marL="2743200" lvl="5" indent="-311150" algn="l">
              <a:lnSpc>
                <a:spcPct val="115000"/>
              </a:lnSpc>
              <a:spcBef>
                <a:spcPts val="0"/>
              </a:spcBef>
              <a:spcAft>
                <a:spcPts val="0"/>
              </a:spcAft>
              <a:buSzPts val="1300"/>
              <a:buChar char="■"/>
              <a:defRPr/>
            </a:lvl6pPr>
            <a:lvl7pPr marL="3200400" lvl="6" indent="-311150" algn="l">
              <a:lnSpc>
                <a:spcPct val="115000"/>
              </a:lnSpc>
              <a:spcBef>
                <a:spcPts val="0"/>
              </a:spcBef>
              <a:spcAft>
                <a:spcPts val="0"/>
              </a:spcAft>
              <a:buSzPts val="1300"/>
              <a:buChar char="●"/>
              <a:defRPr/>
            </a:lvl7pPr>
            <a:lvl8pPr marL="3657600" lvl="7" indent="-311150" algn="l">
              <a:lnSpc>
                <a:spcPct val="115000"/>
              </a:lnSpc>
              <a:spcBef>
                <a:spcPts val="0"/>
              </a:spcBef>
              <a:spcAft>
                <a:spcPts val="0"/>
              </a:spcAft>
              <a:buSzPts val="1300"/>
              <a:buChar char="○"/>
              <a:defRPr/>
            </a:lvl8pPr>
            <a:lvl9pPr marL="4114800" lvl="8" indent="-311150" algn="l">
              <a:lnSpc>
                <a:spcPct val="115000"/>
              </a:lnSpc>
              <a:spcBef>
                <a:spcPts val="0"/>
              </a:spcBef>
              <a:spcAft>
                <a:spcPts val="0"/>
              </a:spcAft>
              <a:buSzPts val="1300"/>
              <a:buChar char="■"/>
              <a:defRPr/>
            </a:lvl9pPr>
          </a:lstStyle>
          <a:p>
            <a:endParaRPr/>
          </a:p>
        </p:txBody>
      </p:sp>
      <p:sp>
        <p:nvSpPr>
          <p:cNvPr id="249" name="Google Shape;249;g3185375ad6e_0_877"/>
          <p:cNvSpPr txBox="1">
            <a:spLocks noGrp="1"/>
          </p:cNvSpPr>
          <p:nvPr>
            <p:ph type="sldNum" idx="12"/>
          </p:nvPr>
        </p:nvSpPr>
        <p:spPr>
          <a:xfrm>
            <a:off x="11296611" y="6217623"/>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250" name="Google Shape;250;g3185375ad6e_0_877"/>
          <p:cNvSpPr txBox="1">
            <a:spLocks noGrp="1"/>
          </p:cNvSpPr>
          <p:nvPr>
            <p:ph type="body" idx="3"/>
          </p:nvPr>
        </p:nvSpPr>
        <p:spPr>
          <a:xfrm>
            <a:off x="2478533" y="1221271"/>
            <a:ext cx="3444000" cy="5307900"/>
          </a:xfrm>
          <a:prstGeom prst="rect">
            <a:avLst/>
          </a:prstGeom>
          <a:noFill/>
          <a:ln>
            <a:noFill/>
          </a:ln>
        </p:spPr>
        <p:txBody>
          <a:bodyPr spcFirstLastPara="1" wrap="square" lIns="0" tIns="0" rIns="0" bIns="0" anchor="t" anchorCtr="0">
            <a:noAutofit/>
          </a:bodyPr>
          <a:lstStyle>
            <a:lvl1pPr marL="457200" lvl="0" indent="-311150" algn="l">
              <a:lnSpc>
                <a:spcPct val="115000"/>
              </a:lnSpc>
              <a:spcBef>
                <a:spcPts val="0"/>
              </a:spcBef>
              <a:spcAft>
                <a:spcPts val="0"/>
              </a:spcAft>
              <a:buSzPts val="1300"/>
              <a:buChar char="●"/>
              <a:defRPr/>
            </a:lvl1pPr>
            <a:lvl2pPr marL="914400" lvl="1" indent="-311150" algn="l">
              <a:lnSpc>
                <a:spcPct val="115000"/>
              </a:lnSpc>
              <a:spcBef>
                <a:spcPts val="0"/>
              </a:spcBef>
              <a:spcAft>
                <a:spcPts val="0"/>
              </a:spcAft>
              <a:buSzPts val="1300"/>
              <a:buChar char="○"/>
              <a:defRPr/>
            </a:lvl2pPr>
            <a:lvl3pPr marL="1371600" lvl="2" indent="-311150" algn="l">
              <a:lnSpc>
                <a:spcPct val="115000"/>
              </a:lnSpc>
              <a:spcBef>
                <a:spcPts val="0"/>
              </a:spcBef>
              <a:spcAft>
                <a:spcPts val="0"/>
              </a:spcAft>
              <a:buSzPts val="1300"/>
              <a:buChar char="■"/>
              <a:defRPr/>
            </a:lvl3pPr>
            <a:lvl4pPr marL="1828800" lvl="3" indent="-311150" algn="l">
              <a:lnSpc>
                <a:spcPct val="115000"/>
              </a:lnSpc>
              <a:spcBef>
                <a:spcPts val="0"/>
              </a:spcBef>
              <a:spcAft>
                <a:spcPts val="0"/>
              </a:spcAft>
              <a:buSzPts val="1300"/>
              <a:buChar char="●"/>
              <a:defRPr/>
            </a:lvl4pPr>
            <a:lvl5pPr marL="2286000" lvl="4" indent="-311150" algn="l">
              <a:lnSpc>
                <a:spcPct val="115000"/>
              </a:lnSpc>
              <a:spcBef>
                <a:spcPts val="0"/>
              </a:spcBef>
              <a:spcAft>
                <a:spcPts val="0"/>
              </a:spcAft>
              <a:buSzPts val="1300"/>
              <a:buChar char="○"/>
              <a:defRPr/>
            </a:lvl5pPr>
            <a:lvl6pPr marL="2743200" lvl="5" indent="-311150" algn="l">
              <a:lnSpc>
                <a:spcPct val="115000"/>
              </a:lnSpc>
              <a:spcBef>
                <a:spcPts val="0"/>
              </a:spcBef>
              <a:spcAft>
                <a:spcPts val="0"/>
              </a:spcAft>
              <a:buSzPts val="1300"/>
              <a:buChar char="■"/>
              <a:defRPr/>
            </a:lvl6pPr>
            <a:lvl7pPr marL="3200400" lvl="6" indent="-311150" algn="l">
              <a:lnSpc>
                <a:spcPct val="115000"/>
              </a:lnSpc>
              <a:spcBef>
                <a:spcPts val="0"/>
              </a:spcBef>
              <a:spcAft>
                <a:spcPts val="0"/>
              </a:spcAft>
              <a:buSzPts val="1300"/>
              <a:buChar char="●"/>
              <a:defRPr/>
            </a:lvl7pPr>
            <a:lvl8pPr marL="3657600" lvl="7" indent="-311150" algn="l">
              <a:lnSpc>
                <a:spcPct val="115000"/>
              </a:lnSpc>
              <a:spcBef>
                <a:spcPts val="0"/>
              </a:spcBef>
              <a:spcAft>
                <a:spcPts val="0"/>
              </a:spcAft>
              <a:buSzPts val="1300"/>
              <a:buChar char="○"/>
              <a:defRPr/>
            </a:lvl8pPr>
            <a:lvl9pPr marL="4114800" lvl="8" indent="-311150" algn="l">
              <a:lnSpc>
                <a:spcPct val="115000"/>
              </a:lnSpc>
              <a:spcBef>
                <a:spcPts val="0"/>
              </a:spcBef>
              <a:spcAft>
                <a:spcPts val="0"/>
              </a:spcAft>
              <a:buSzPts val="1300"/>
              <a:buChar char="■"/>
              <a:defRPr/>
            </a:lvl9pPr>
          </a:lstStyle>
          <a:p>
            <a:endParaRPr/>
          </a:p>
        </p:txBody>
      </p:sp>
      <p:sp>
        <p:nvSpPr>
          <p:cNvPr id="251" name="Google Shape;251;g3185375ad6e_0_877"/>
          <p:cNvSpPr txBox="1">
            <a:spLocks noGrp="1"/>
          </p:cNvSpPr>
          <p:nvPr>
            <p:ph type="body" idx="4"/>
          </p:nvPr>
        </p:nvSpPr>
        <p:spPr>
          <a:xfrm>
            <a:off x="10060700" y="1221271"/>
            <a:ext cx="1547100" cy="5307900"/>
          </a:xfrm>
          <a:prstGeom prst="rect">
            <a:avLst/>
          </a:prstGeom>
          <a:noFill/>
          <a:ln>
            <a:noFill/>
          </a:ln>
        </p:spPr>
        <p:txBody>
          <a:bodyPr spcFirstLastPara="1" wrap="square" lIns="0" tIns="0" rIns="0" bIns="0" anchor="t" anchorCtr="0">
            <a:noAutofit/>
          </a:bodyPr>
          <a:lstStyle>
            <a:lvl1pPr marL="457200" lvl="0" indent="-311150" algn="l">
              <a:lnSpc>
                <a:spcPct val="115000"/>
              </a:lnSpc>
              <a:spcBef>
                <a:spcPts val="0"/>
              </a:spcBef>
              <a:spcAft>
                <a:spcPts val="0"/>
              </a:spcAft>
              <a:buSzPts val="1300"/>
              <a:buChar char="●"/>
              <a:defRPr/>
            </a:lvl1pPr>
            <a:lvl2pPr marL="914400" lvl="1" indent="-311150" algn="l">
              <a:lnSpc>
                <a:spcPct val="115000"/>
              </a:lnSpc>
              <a:spcBef>
                <a:spcPts val="0"/>
              </a:spcBef>
              <a:spcAft>
                <a:spcPts val="0"/>
              </a:spcAft>
              <a:buSzPts val="1300"/>
              <a:buChar char="○"/>
              <a:defRPr/>
            </a:lvl2pPr>
            <a:lvl3pPr marL="1371600" lvl="2" indent="-311150" algn="l">
              <a:lnSpc>
                <a:spcPct val="115000"/>
              </a:lnSpc>
              <a:spcBef>
                <a:spcPts val="0"/>
              </a:spcBef>
              <a:spcAft>
                <a:spcPts val="0"/>
              </a:spcAft>
              <a:buSzPts val="1300"/>
              <a:buChar char="■"/>
              <a:defRPr/>
            </a:lvl3pPr>
            <a:lvl4pPr marL="1828800" lvl="3" indent="-311150" algn="l">
              <a:lnSpc>
                <a:spcPct val="115000"/>
              </a:lnSpc>
              <a:spcBef>
                <a:spcPts val="0"/>
              </a:spcBef>
              <a:spcAft>
                <a:spcPts val="0"/>
              </a:spcAft>
              <a:buSzPts val="1300"/>
              <a:buChar char="●"/>
              <a:defRPr/>
            </a:lvl4pPr>
            <a:lvl5pPr marL="2286000" lvl="4" indent="-311150" algn="l">
              <a:lnSpc>
                <a:spcPct val="115000"/>
              </a:lnSpc>
              <a:spcBef>
                <a:spcPts val="0"/>
              </a:spcBef>
              <a:spcAft>
                <a:spcPts val="0"/>
              </a:spcAft>
              <a:buSzPts val="1300"/>
              <a:buChar char="○"/>
              <a:defRPr/>
            </a:lvl5pPr>
            <a:lvl6pPr marL="2743200" lvl="5" indent="-311150" algn="l">
              <a:lnSpc>
                <a:spcPct val="115000"/>
              </a:lnSpc>
              <a:spcBef>
                <a:spcPts val="0"/>
              </a:spcBef>
              <a:spcAft>
                <a:spcPts val="0"/>
              </a:spcAft>
              <a:buSzPts val="1300"/>
              <a:buChar char="■"/>
              <a:defRPr/>
            </a:lvl6pPr>
            <a:lvl7pPr marL="3200400" lvl="6" indent="-311150" algn="l">
              <a:lnSpc>
                <a:spcPct val="115000"/>
              </a:lnSpc>
              <a:spcBef>
                <a:spcPts val="0"/>
              </a:spcBef>
              <a:spcAft>
                <a:spcPts val="0"/>
              </a:spcAft>
              <a:buSzPts val="1300"/>
              <a:buChar char="●"/>
              <a:defRPr/>
            </a:lvl7pPr>
            <a:lvl8pPr marL="3657600" lvl="7" indent="-311150" algn="l">
              <a:lnSpc>
                <a:spcPct val="115000"/>
              </a:lnSpc>
              <a:spcBef>
                <a:spcPts val="0"/>
              </a:spcBef>
              <a:spcAft>
                <a:spcPts val="0"/>
              </a:spcAft>
              <a:buSzPts val="1300"/>
              <a:buChar char="○"/>
              <a:defRPr/>
            </a:lvl8pPr>
            <a:lvl9pPr marL="4114800" lvl="8" indent="-311150" algn="l">
              <a:lnSpc>
                <a:spcPct val="115000"/>
              </a:lnSpc>
              <a:spcBef>
                <a:spcPts val="0"/>
              </a:spcBef>
              <a:spcAft>
                <a:spcPts val="0"/>
              </a:spcAft>
              <a:buSzPts val="13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3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3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3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3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3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52"/>
        <p:cNvGrpSpPr/>
        <p:nvPr/>
      </p:nvGrpSpPr>
      <p:grpSpPr>
        <a:xfrm>
          <a:off x="0" y="0"/>
          <a:ext cx="0" cy="0"/>
          <a:chOff x="0" y="0"/>
          <a:chExt cx="0" cy="0"/>
        </a:xfrm>
      </p:grpSpPr>
      <p:sp>
        <p:nvSpPr>
          <p:cNvPr id="253" name="Google Shape;253;g3185375ad6e_0_884"/>
          <p:cNvSpPr txBox="1">
            <a:spLocks noGrp="1"/>
          </p:cNvSpPr>
          <p:nvPr>
            <p:ph type="title"/>
          </p:nvPr>
        </p:nvSpPr>
        <p:spPr>
          <a:xfrm>
            <a:off x="415600" y="740800"/>
            <a:ext cx="3744000" cy="10077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2900"/>
              <a:buNone/>
              <a:defRPr sz="2900"/>
            </a:lvl1pPr>
            <a:lvl2pPr lvl="1" algn="l">
              <a:lnSpc>
                <a:spcPct val="100000"/>
              </a:lnSpc>
              <a:spcBef>
                <a:spcPts val="0"/>
              </a:spcBef>
              <a:spcAft>
                <a:spcPts val="0"/>
              </a:spcAft>
              <a:buSzPts val="3200"/>
              <a:buNone/>
              <a:defRPr sz="3200"/>
            </a:lvl2pPr>
            <a:lvl3pPr lvl="2" algn="l">
              <a:lnSpc>
                <a:spcPct val="100000"/>
              </a:lnSpc>
              <a:spcBef>
                <a:spcPts val="0"/>
              </a:spcBef>
              <a:spcAft>
                <a:spcPts val="0"/>
              </a:spcAft>
              <a:buSzPts val="3200"/>
              <a:buNone/>
              <a:defRPr sz="3200"/>
            </a:lvl3pPr>
            <a:lvl4pPr lvl="3" algn="l">
              <a:lnSpc>
                <a:spcPct val="100000"/>
              </a:lnSpc>
              <a:spcBef>
                <a:spcPts val="0"/>
              </a:spcBef>
              <a:spcAft>
                <a:spcPts val="0"/>
              </a:spcAft>
              <a:buSzPts val="3200"/>
              <a:buNone/>
              <a:defRPr sz="3200"/>
            </a:lvl4pPr>
            <a:lvl5pPr lvl="4" algn="l">
              <a:lnSpc>
                <a:spcPct val="100000"/>
              </a:lnSpc>
              <a:spcBef>
                <a:spcPts val="0"/>
              </a:spcBef>
              <a:spcAft>
                <a:spcPts val="0"/>
              </a:spcAft>
              <a:buSzPts val="3200"/>
              <a:buNone/>
              <a:defRPr sz="3200"/>
            </a:lvl5pPr>
            <a:lvl6pPr lvl="5" algn="l">
              <a:lnSpc>
                <a:spcPct val="100000"/>
              </a:lnSpc>
              <a:spcBef>
                <a:spcPts val="0"/>
              </a:spcBef>
              <a:spcAft>
                <a:spcPts val="0"/>
              </a:spcAft>
              <a:buSzPts val="3200"/>
              <a:buNone/>
              <a:defRPr sz="3200"/>
            </a:lvl6pPr>
            <a:lvl7pPr lvl="6" algn="l">
              <a:lnSpc>
                <a:spcPct val="100000"/>
              </a:lnSpc>
              <a:spcBef>
                <a:spcPts val="0"/>
              </a:spcBef>
              <a:spcAft>
                <a:spcPts val="0"/>
              </a:spcAft>
              <a:buSzPts val="3200"/>
              <a:buNone/>
              <a:defRPr sz="3200"/>
            </a:lvl7pPr>
            <a:lvl8pPr lvl="7" algn="l">
              <a:lnSpc>
                <a:spcPct val="100000"/>
              </a:lnSpc>
              <a:spcBef>
                <a:spcPts val="0"/>
              </a:spcBef>
              <a:spcAft>
                <a:spcPts val="0"/>
              </a:spcAft>
              <a:buSzPts val="3200"/>
              <a:buNone/>
              <a:defRPr sz="3200"/>
            </a:lvl8pPr>
            <a:lvl9pPr lvl="8" algn="l">
              <a:lnSpc>
                <a:spcPct val="100000"/>
              </a:lnSpc>
              <a:spcBef>
                <a:spcPts val="0"/>
              </a:spcBef>
              <a:spcAft>
                <a:spcPts val="0"/>
              </a:spcAft>
              <a:buSzPts val="3200"/>
              <a:buNone/>
              <a:defRPr sz="3200"/>
            </a:lvl9pPr>
          </a:lstStyle>
          <a:p>
            <a:endParaRPr/>
          </a:p>
        </p:txBody>
      </p:sp>
      <p:sp>
        <p:nvSpPr>
          <p:cNvPr id="254" name="Google Shape;254;g3185375ad6e_0_884"/>
          <p:cNvSpPr txBox="1">
            <a:spLocks noGrp="1"/>
          </p:cNvSpPr>
          <p:nvPr>
            <p:ph type="body" idx="1"/>
          </p:nvPr>
        </p:nvSpPr>
        <p:spPr>
          <a:xfrm>
            <a:off x="415600" y="1852800"/>
            <a:ext cx="3744000" cy="4239300"/>
          </a:xfrm>
          <a:prstGeom prst="rect">
            <a:avLst/>
          </a:prstGeom>
          <a:noFill/>
          <a:ln>
            <a:noFill/>
          </a:ln>
        </p:spPr>
        <p:txBody>
          <a:bodyPr spcFirstLastPara="1" wrap="square" lIns="0" tIns="0" rIns="0" bIns="0" anchor="t" anchorCtr="0">
            <a:noAutofit/>
          </a:bodyPr>
          <a:lstStyle>
            <a:lvl1pPr marL="457200" lvl="0" indent="-311150" algn="l">
              <a:lnSpc>
                <a:spcPct val="115000"/>
              </a:lnSpc>
              <a:spcBef>
                <a:spcPts val="0"/>
              </a:spcBef>
              <a:spcAft>
                <a:spcPts val="0"/>
              </a:spcAft>
              <a:buSzPts val="1300"/>
              <a:buChar char="●"/>
              <a:defRPr/>
            </a:lvl1pPr>
            <a:lvl2pPr marL="914400" lvl="1" indent="-311150" algn="l">
              <a:lnSpc>
                <a:spcPct val="115000"/>
              </a:lnSpc>
              <a:spcBef>
                <a:spcPts val="0"/>
              </a:spcBef>
              <a:spcAft>
                <a:spcPts val="0"/>
              </a:spcAft>
              <a:buSzPts val="1300"/>
              <a:buChar char="○"/>
              <a:defRPr/>
            </a:lvl2pPr>
            <a:lvl3pPr marL="1371600" lvl="2" indent="-311150" algn="l">
              <a:lnSpc>
                <a:spcPct val="115000"/>
              </a:lnSpc>
              <a:spcBef>
                <a:spcPts val="0"/>
              </a:spcBef>
              <a:spcAft>
                <a:spcPts val="0"/>
              </a:spcAft>
              <a:buSzPts val="1300"/>
              <a:buChar char="■"/>
              <a:defRPr/>
            </a:lvl3pPr>
            <a:lvl4pPr marL="1828800" lvl="3" indent="-311150" algn="l">
              <a:lnSpc>
                <a:spcPct val="115000"/>
              </a:lnSpc>
              <a:spcBef>
                <a:spcPts val="0"/>
              </a:spcBef>
              <a:spcAft>
                <a:spcPts val="0"/>
              </a:spcAft>
              <a:buSzPts val="1300"/>
              <a:buChar char="●"/>
              <a:defRPr/>
            </a:lvl4pPr>
            <a:lvl5pPr marL="2286000" lvl="4" indent="-311150" algn="l">
              <a:lnSpc>
                <a:spcPct val="115000"/>
              </a:lnSpc>
              <a:spcBef>
                <a:spcPts val="0"/>
              </a:spcBef>
              <a:spcAft>
                <a:spcPts val="0"/>
              </a:spcAft>
              <a:buSzPts val="1300"/>
              <a:buChar char="○"/>
              <a:defRPr/>
            </a:lvl5pPr>
            <a:lvl6pPr marL="2743200" lvl="5" indent="-311150" algn="l">
              <a:lnSpc>
                <a:spcPct val="115000"/>
              </a:lnSpc>
              <a:spcBef>
                <a:spcPts val="0"/>
              </a:spcBef>
              <a:spcAft>
                <a:spcPts val="0"/>
              </a:spcAft>
              <a:buSzPts val="1300"/>
              <a:buChar char="■"/>
              <a:defRPr/>
            </a:lvl6pPr>
            <a:lvl7pPr marL="3200400" lvl="6" indent="-311150" algn="l">
              <a:lnSpc>
                <a:spcPct val="115000"/>
              </a:lnSpc>
              <a:spcBef>
                <a:spcPts val="0"/>
              </a:spcBef>
              <a:spcAft>
                <a:spcPts val="0"/>
              </a:spcAft>
              <a:buSzPts val="1300"/>
              <a:buChar char="●"/>
              <a:defRPr/>
            </a:lvl7pPr>
            <a:lvl8pPr marL="3657600" lvl="7" indent="-311150" algn="l">
              <a:lnSpc>
                <a:spcPct val="115000"/>
              </a:lnSpc>
              <a:spcBef>
                <a:spcPts val="0"/>
              </a:spcBef>
              <a:spcAft>
                <a:spcPts val="0"/>
              </a:spcAft>
              <a:buSzPts val="1300"/>
              <a:buChar char="○"/>
              <a:defRPr/>
            </a:lvl8pPr>
            <a:lvl9pPr marL="4114800" lvl="8" indent="-311150" algn="l">
              <a:lnSpc>
                <a:spcPct val="115000"/>
              </a:lnSpc>
              <a:spcBef>
                <a:spcPts val="0"/>
              </a:spcBef>
              <a:spcAft>
                <a:spcPts val="0"/>
              </a:spcAft>
              <a:buSzPts val="1300"/>
              <a:buChar char="■"/>
              <a:defRPr/>
            </a:lvl9pPr>
          </a:lstStyle>
          <a:p>
            <a:endParaRPr/>
          </a:p>
        </p:txBody>
      </p:sp>
      <p:sp>
        <p:nvSpPr>
          <p:cNvPr id="255" name="Google Shape;255;g3185375ad6e_0_884"/>
          <p:cNvSpPr txBox="1">
            <a:spLocks noGrp="1"/>
          </p:cNvSpPr>
          <p:nvPr>
            <p:ph type="sldNum" idx="12"/>
          </p:nvPr>
        </p:nvSpPr>
        <p:spPr>
          <a:xfrm>
            <a:off x="11296611" y="6217623"/>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ext placeholders">
  <p:cSld name="CUSTOM">
    <p:spTree>
      <p:nvGrpSpPr>
        <p:cNvPr id="1" name="Shape 256"/>
        <p:cNvGrpSpPr/>
        <p:nvPr/>
      </p:nvGrpSpPr>
      <p:grpSpPr>
        <a:xfrm>
          <a:off x="0" y="0"/>
          <a:ext cx="0" cy="0"/>
          <a:chOff x="0" y="0"/>
          <a:chExt cx="0" cy="0"/>
        </a:xfrm>
      </p:grpSpPr>
      <p:sp>
        <p:nvSpPr>
          <p:cNvPr id="257" name="Google Shape;257;g3185375ad6e_0_888"/>
          <p:cNvSpPr txBox="1">
            <a:spLocks noGrp="1"/>
          </p:cNvSpPr>
          <p:nvPr>
            <p:ph type="body" idx="1"/>
          </p:nvPr>
        </p:nvSpPr>
        <p:spPr>
          <a:xfrm>
            <a:off x="1036633" y="5777400"/>
            <a:ext cx="2490900" cy="732300"/>
          </a:xfrm>
          <a:prstGeom prst="rect">
            <a:avLst/>
          </a:prstGeom>
          <a:noFill/>
          <a:ln>
            <a:noFill/>
          </a:ln>
        </p:spPr>
        <p:txBody>
          <a:bodyPr spcFirstLastPara="1" wrap="square" lIns="0" tIns="0" rIns="0" bIns="0" anchor="t" anchorCtr="0">
            <a:spAutoFit/>
          </a:bodyPr>
          <a:lstStyle>
            <a:lvl1pPr marL="457200" lvl="0" indent="-298450" algn="l">
              <a:lnSpc>
                <a:spcPct val="115000"/>
              </a:lnSpc>
              <a:spcBef>
                <a:spcPts val="0"/>
              </a:spcBef>
              <a:spcAft>
                <a:spcPts val="0"/>
              </a:spcAft>
              <a:buSzPts val="1100"/>
              <a:buChar char="●"/>
              <a:defRPr sz="1100"/>
            </a:lvl1pPr>
            <a:lvl2pPr marL="914400" lvl="1" indent="-298450" algn="l">
              <a:lnSpc>
                <a:spcPct val="115000"/>
              </a:lnSpc>
              <a:spcBef>
                <a:spcPts val="0"/>
              </a:spcBef>
              <a:spcAft>
                <a:spcPts val="0"/>
              </a:spcAft>
              <a:buSzPts val="1100"/>
              <a:buChar char="○"/>
              <a:defRPr sz="1100"/>
            </a:lvl2pPr>
            <a:lvl3pPr marL="1371600" lvl="2" indent="-298450" algn="l">
              <a:lnSpc>
                <a:spcPct val="115000"/>
              </a:lnSpc>
              <a:spcBef>
                <a:spcPts val="0"/>
              </a:spcBef>
              <a:spcAft>
                <a:spcPts val="0"/>
              </a:spcAft>
              <a:buSzPts val="1100"/>
              <a:buChar char="■"/>
              <a:defRPr sz="1100"/>
            </a:lvl3pPr>
            <a:lvl4pPr marL="1828800" lvl="3" indent="-298450" algn="l">
              <a:lnSpc>
                <a:spcPct val="115000"/>
              </a:lnSpc>
              <a:spcBef>
                <a:spcPts val="0"/>
              </a:spcBef>
              <a:spcAft>
                <a:spcPts val="0"/>
              </a:spcAft>
              <a:buSzPts val="1100"/>
              <a:buChar char="●"/>
              <a:defRPr sz="1100"/>
            </a:lvl4pPr>
            <a:lvl5pPr marL="2286000" lvl="4" indent="-298450" algn="l">
              <a:lnSpc>
                <a:spcPct val="115000"/>
              </a:lnSpc>
              <a:spcBef>
                <a:spcPts val="0"/>
              </a:spcBef>
              <a:spcAft>
                <a:spcPts val="0"/>
              </a:spcAft>
              <a:buSzPts val="1100"/>
              <a:buChar char="○"/>
              <a:defRPr sz="1100"/>
            </a:lvl5pPr>
            <a:lvl6pPr marL="2743200" lvl="5" indent="-298450" algn="l">
              <a:lnSpc>
                <a:spcPct val="115000"/>
              </a:lnSpc>
              <a:spcBef>
                <a:spcPts val="0"/>
              </a:spcBef>
              <a:spcAft>
                <a:spcPts val="0"/>
              </a:spcAft>
              <a:buSzPts val="1100"/>
              <a:buChar char="■"/>
              <a:defRPr sz="1100"/>
            </a:lvl6pPr>
            <a:lvl7pPr marL="3200400" lvl="6" indent="-298450" algn="l">
              <a:lnSpc>
                <a:spcPct val="115000"/>
              </a:lnSpc>
              <a:spcBef>
                <a:spcPts val="0"/>
              </a:spcBef>
              <a:spcAft>
                <a:spcPts val="0"/>
              </a:spcAft>
              <a:buSzPts val="1100"/>
              <a:buChar char="●"/>
              <a:defRPr sz="1100"/>
            </a:lvl7pPr>
            <a:lvl8pPr marL="3657600" lvl="7" indent="-298450" algn="l">
              <a:lnSpc>
                <a:spcPct val="115000"/>
              </a:lnSpc>
              <a:spcBef>
                <a:spcPts val="0"/>
              </a:spcBef>
              <a:spcAft>
                <a:spcPts val="0"/>
              </a:spcAft>
              <a:buSzPts val="1100"/>
              <a:buChar char="○"/>
              <a:defRPr sz="1100"/>
            </a:lvl8pPr>
            <a:lvl9pPr marL="4114800" lvl="8" indent="-298450" algn="l">
              <a:lnSpc>
                <a:spcPct val="115000"/>
              </a:lnSpc>
              <a:spcBef>
                <a:spcPts val="0"/>
              </a:spcBef>
              <a:spcAft>
                <a:spcPts val="0"/>
              </a:spcAft>
              <a:buSzPts val="1100"/>
              <a:buChar char="■"/>
              <a:defRPr sz="1100"/>
            </a:lvl9pPr>
          </a:lstStyle>
          <a:p>
            <a:endParaRPr/>
          </a:p>
        </p:txBody>
      </p:sp>
      <p:sp>
        <p:nvSpPr>
          <p:cNvPr id="258" name="Google Shape;258;g3185375ad6e_0_888"/>
          <p:cNvSpPr txBox="1">
            <a:spLocks noGrp="1"/>
          </p:cNvSpPr>
          <p:nvPr>
            <p:ph type="subTitle" idx="2"/>
          </p:nvPr>
        </p:nvSpPr>
        <p:spPr>
          <a:xfrm>
            <a:off x="1036633" y="1200015"/>
            <a:ext cx="2490900" cy="7323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600"/>
              <a:buFont typeface="Urbanist"/>
              <a:buNone/>
              <a:defRPr sz="1600" b="1">
                <a:latin typeface="Urbanist"/>
                <a:ea typeface="Urbanist"/>
                <a:cs typeface="Urbanist"/>
                <a:sym typeface="Urbanist"/>
              </a:defRPr>
            </a:lvl1pPr>
            <a:lvl2pPr lvl="1" algn="l">
              <a:lnSpc>
                <a:spcPct val="115000"/>
              </a:lnSpc>
              <a:spcBef>
                <a:spcPts val="0"/>
              </a:spcBef>
              <a:spcAft>
                <a:spcPts val="0"/>
              </a:spcAft>
              <a:buSzPts val="1300"/>
              <a:buFont typeface="Urbanist"/>
              <a:buNone/>
              <a:defRPr b="1">
                <a:latin typeface="Urbanist"/>
                <a:ea typeface="Urbanist"/>
                <a:cs typeface="Urbanist"/>
                <a:sym typeface="Urbanist"/>
              </a:defRPr>
            </a:lvl2pPr>
            <a:lvl3pPr lvl="2" algn="l">
              <a:lnSpc>
                <a:spcPct val="115000"/>
              </a:lnSpc>
              <a:spcBef>
                <a:spcPts val="0"/>
              </a:spcBef>
              <a:spcAft>
                <a:spcPts val="0"/>
              </a:spcAft>
              <a:buSzPts val="1300"/>
              <a:buFont typeface="Urbanist"/>
              <a:buNone/>
              <a:defRPr b="1">
                <a:latin typeface="Urbanist"/>
                <a:ea typeface="Urbanist"/>
                <a:cs typeface="Urbanist"/>
                <a:sym typeface="Urbanist"/>
              </a:defRPr>
            </a:lvl3pPr>
            <a:lvl4pPr lvl="3" algn="l">
              <a:lnSpc>
                <a:spcPct val="115000"/>
              </a:lnSpc>
              <a:spcBef>
                <a:spcPts val="0"/>
              </a:spcBef>
              <a:spcAft>
                <a:spcPts val="0"/>
              </a:spcAft>
              <a:buSzPts val="1300"/>
              <a:buFont typeface="Urbanist"/>
              <a:buNone/>
              <a:defRPr b="1">
                <a:latin typeface="Urbanist"/>
                <a:ea typeface="Urbanist"/>
                <a:cs typeface="Urbanist"/>
                <a:sym typeface="Urbanist"/>
              </a:defRPr>
            </a:lvl4pPr>
            <a:lvl5pPr lvl="4" algn="l">
              <a:lnSpc>
                <a:spcPct val="115000"/>
              </a:lnSpc>
              <a:spcBef>
                <a:spcPts val="0"/>
              </a:spcBef>
              <a:spcAft>
                <a:spcPts val="0"/>
              </a:spcAft>
              <a:buSzPts val="1300"/>
              <a:buFont typeface="Urbanist"/>
              <a:buNone/>
              <a:defRPr b="1">
                <a:latin typeface="Urbanist"/>
                <a:ea typeface="Urbanist"/>
                <a:cs typeface="Urbanist"/>
                <a:sym typeface="Urbanist"/>
              </a:defRPr>
            </a:lvl5pPr>
            <a:lvl6pPr lvl="5" algn="l">
              <a:lnSpc>
                <a:spcPct val="115000"/>
              </a:lnSpc>
              <a:spcBef>
                <a:spcPts val="0"/>
              </a:spcBef>
              <a:spcAft>
                <a:spcPts val="0"/>
              </a:spcAft>
              <a:buSzPts val="1300"/>
              <a:buFont typeface="Urbanist"/>
              <a:buNone/>
              <a:defRPr b="1">
                <a:latin typeface="Urbanist"/>
                <a:ea typeface="Urbanist"/>
                <a:cs typeface="Urbanist"/>
                <a:sym typeface="Urbanist"/>
              </a:defRPr>
            </a:lvl6pPr>
            <a:lvl7pPr lvl="6" algn="l">
              <a:lnSpc>
                <a:spcPct val="115000"/>
              </a:lnSpc>
              <a:spcBef>
                <a:spcPts val="0"/>
              </a:spcBef>
              <a:spcAft>
                <a:spcPts val="0"/>
              </a:spcAft>
              <a:buSzPts val="1300"/>
              <a:buFont typeface="Urbanist"/>
              <a:buNone/>
              <a:defRPr b="1">
                <a:latin typeface="Urbanist"/>
                <a:ea typeface="Urbanist"/>
                <a:cs typeface="Urbanist"/>
                <a:sym typeface="Urbanist"/>
              </a:defRPr>
            </a:lvl7pPr>
            <a:lvl8pPr lvl="7" algn="l">
              <a:lnSpc>
                <a:spcPct val="115000"/>
              </a:lnSpc>
              <a:spcBef>
                <a:spcPts val="0"/>
              </a:spcBef>
              <a:spcAft>
                <a:spcPts val="0"/>
              </a:spcAft>
              <a:buSzPts val="1300"/>
              <a:buFont typeface="Urbanist"/>
              <a:buNone/>
              <a:defRPr b="1">
                <a:latin typeface="Urbanist"/>
                <a:ea typeface="Urbanist"/>
                <a:cs typeface="Urbanist"/>
                <a:sym typeface="Urbanist"/>
              </a:defRPr>
            </a:lvl8pPr>
            <a:lvl9pPr lvl="8" algn="l">
              <a:lnSpc>
                <a:spcPct val="115000"/>
              </a:lnSpc>
              <a:spcBef>
                <a:spcPts val="0"/>
              </a:spcBef>
              <a:spcAft>
                <a:spcPts val="0"/>
              </a:spcAft>
              <a:buSzPts val="1300"/>
              <a:buFont typeface="Urbanist"/>
              <a:buNone/>
              <a:defRPr b="1">
                <a:latin typeface="Urbanist"/>
                <a:ea typeface="Urbanist"/>
                <a:cs typeface="Urbanist"/>
                <a:sym typeface="Urbanist"/>
              </a:defRPr>
            </a:lvl9pPr>
          </a:lstStyle>
          <a:p>
            <a:endParaRPr/>
          </a:p>
        </p:txBody>
      </p:sp>
      <p:sp>
        <p:nvSpPr>
          <p:cNvPr id="259" name="Google Shape;259;g3185375ad6e_0_888"/>
          <p:cNvSpPr txBox="1"/>
          <p:nvPr/>
        </p:nvSpPr>
        <p:spPr>
          <a:xfrm>
            <a:off x="119300" y="1200031"/>
            <a:ext cx="773700" cy="3387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 sz="1100" b="0" i="0" u="none" strike="noStrike" cap="none">
                <a:solidFill>
                  <a:schemeClr val="dk1"/>
                </a:solidFill>
                <a:latin typeface="Urbanist Medium"/>
                <a:ea typeface="Urbanist Medium"/>
                <a:cs typeface="Urbanist Medium"/>
                <a:sym typeface="Urbanist Medium"/>
              </a:rPr>
              <a:t>Large headline</a:t>
            </a:r>
            <a:endParaRPr sz="1100" b="0" i="0" u="none" strike="noStrike" cap="none">
              <a:solidFill>
                <a:schemeClr val="dk1"/>
              </a:solidFill>
              <a:latin typeface="Urbanist Medium"/>
              <a:ea typeface="Urbanist Medium"/>
              <a:cs typeface="Urbanist Medium"/>
              <a:sym typeface="Urbanist Medium"/>
            </a:endParaRPr>
          </a:p>
        </p:txBody>
      </p:sp>
      <p:sp>
        <p:nvSpPr>
          <p:cNvPr id="260" name="Google Shape;260;g3185375ad6e_0_888"/>
          <p:cNvSpPr txBox="1">
            <a:spLocks noGrp="1"/>
          </p:cNvSpPr>
          <p:nvPr>
            <p:ph type="subTitle" idx="3"/>
          </p:nvPr>
        </p:nvSpPr>
        <p:spPr>
          <a:xfrm>
            <a:off x="1039600" y="3030960"/>
            <a:ext cx="2490900" cy="732300"/>
          </a:xfrm>
          <a:prstGeom prst="rect">
            <a:avLst/>
          </a:prstGeom>
          <a:noFill/>
          <a:ln>
            <a:noFill/>
          </a:ln>
        </p:spPr>
        <p:txBody>
          <a:bodyPr spcFirstLastPara="1" wrap="square" lIns="0" tIns="0" rIns="0" bIns="0" anchor="t" anchorCtr="0">
            <a:spAutoFit/>
          </a:bodyPr>
          <a:lstStyle>
            <a:lvl1pPr lvl="0" algn="l">
              <a:lnSpc>
                <a:spcPct val="115000"/>
              </a:lnSpc>
              <a:spcBef>
                <a:spcPts val="0"/>
              </a:spcBef>
              <a:spcAft>
                <a:spcPts val="0"/>
              </a:spcAft>
              <a:buSzPts val="1300"/>
              <a:buFont typeface="Urbanist ExtraBold"/>
              <a:buNone/>
              <a:defRPr>
                <a:latin typeface="Urbanist ExtraBold"/>
                <a:ea typeface="Urbanist ExtraBold"/>
                <a:cs typeface="Urbanist ExtraBold"/>
                <a:sym typeface="Urbanist ExtraBold"/>
              </a:defRPr>
            </a:lvl1pPr>
            <a:lvl2pPr lvl="1" algn="l">
              <a:lnSpc>
                <a:spcPct val="115000"/>
              </a:lnSpc>
              <a:spcBef>
                <a:spcPts val="0"/>
              </a:spcBef>
              <a:spcAft>
                <a:spcPts val="0"/>
              </a:spcAft>
              <a:buSzPts val="1300"/>
              <a:buNone/>
              <a:defRPr/>
            </a:lvl2pPr>
            <a:lvl3pPr lvl="2" algn="l">
              <a:lnSpc>
                <a:spcPct val="115000"/>
              </a:lnSpc>
              <a:spcBef>
                <a:spcPts val="0"/>
              </a:spcBef>
              <a:spcAft>
                <a:spcPts val="0"/>
              </a:spcAft>
              <a:buSzPts val="1300"/>
              <a:buNone/>
              <a:defRPr/>
            </a:lvl3pPr>
            <a:lvl4pPr lvl="3" algn="l">
              <a:lnSpc>
                <a:spcPct val="115000"/>
              </a:lnSpc>
              <a:spcBef>
                <a:spcPts val="0"/>
              </a:spcBef>
              <a:spcAft>
                <a:spcPts val="0"/>
              </a:spcAft>
              <a:buSzPts val="1300"/>
              <a:buNone/>
              <a:defRPr/>
            </a:lvl4pPr>
            <a:lvl5pPr lvl="4" algn="l">
              <a:lnSpc>
                <a:spcPct val="115000"/>
              </a:lnSpc>
              <a:spcBef>
                <a:spcPts val="0"/>
              </a:spcBef>
              <a:spcAft>
                <a:spcPts val="0"/>
              </a:spcAft>
              <a:buSzPts val="1300"/>
              <a:buNone/>
              <a:defRPr/>
            </a:lvl5pPr>
            <a:lvl6pPr lvl="5" algn="l">
              <a:lnSpc>
                <a:spcPct val="115000"/>
              </a:lnSpc>
              <a:spcBef>
                <a:spcPts val="0"/>
              </a:spcBef>
              <a:spcAft>
                <a:spcPts val="0"/>
              </a:spcAft>
              <a:buSzPts val="1300"/>
              <a:buNone/>
              <a:defRPr/>
            </a:lvl6pPr>
            <a:lvl7pPr lvl="6" algn="l">
              <a:lnSpc>
                <a:spcPct val="115000"/>
              </a:lnSpc>
              <a:spcBef>
                <a:spcPts val="0"/>
              </a:spcBef>
              <a:spcAft>
                <a:spcPts val="0"/>
              </a:spcAft>
              <a:buSzPts val="1300"/>
              <a:buNone/>
              <a:defRPr/>
            </a:lvl7pPr>
            <a:lvl8pPr lvl="7" algn="l">
              <a:lnSpc>
                <a:spcPct val="115000"/>
              </a:lnSpc>
              <a:spcBef>
                <a:spcPts val="0"/>
              </a:spcBef>
              <a:spcAft>
                <a:spcPts val="0"/>
              </a:spcAft>
              <a:buSzPts val="1300"/>
              <a:buNone/>
              <a:defRPr/>
            </a:lvl8pPr>
            <a:lvl9pPr lvl="8" algn="l">
              <a:lnSpc>
                <a:spcPct val="115000"/>
              </a:lnSpc>
              <a:spcBef>
                <a:spcPts val="0"/>
              </a:spcBef>
              <a:spcAft>
                <a:spcPts val="0"/>
              </a:spcAft>
              <a:buSzPts val="1300"/>
              <a:buNone/>
              <a:defRPr/>
            </a:lvl9pPr>
          </a:lstStyle>
          <a:p>
            <a:endParaRPr/>
          </a:p>
        </p:txBody>
      </p:sp>
      <p:sp>
        <p:nvSpPr>
          <p:cNvPr id="261" name="Google Shape;261;g3185375ad6e_0_888"/>
          <p:cNvSpPr txBox="1">
            <a:spLocks noGrp="1"/>
          </p:cNvSpPr>
          <p:nvPr>
            <p:ph type="subTitle" idx="4"/>
          </p:nvPr>
        </p:nvSpPr>
        <p:spPr>
          <a:xfrm>
            <a:off x="1036633" y="4861920"/>
            <a:ext cx="2490900" cy="732300"/>
          </a:xfrm>
          <a:prstGeom prst="rect">
            <a:avLst/>
          </a:prstGeom>
          <a:noFill/>
          <a:ln>
            <a:noFill/>
          </a:ln>
        </p:spPr>
        <p:txBody>
          <a:bodyPr spcFirstLastPara="1" wrap="square" lIns="0" tIns="0" rIns="0" bIns="0" anchor="t" anchorCtr="0">
            <a:spAutoFit/>
          </a:bodyPr>
          <a:lstStyle>
            <a:lvl1pPr lvl="0" algn="l">
              <a:lnSpc>
                <a:spcPct val="115000"/>
              </a:lnSpc>
              <a:spcBef>
                <a:spcPts val="0"/>
              </a:spcBef>
              <a:spcAft>
                <a:spcPts val="0"/>
              </a:spcAft>
              <a:buSzPts val="1100"/>
              <a:buFont typeface="Urbanist ExtraBold"/>
              <a:buNone/>
              <a:defRPr sz="1100">
                <a:latin typeface="Urbanist ExtraBold"/>
                <a:ea typeface="Urbanist ExtraBold"/>
                <a:cs typeface="Urbanist ExtraBold"/>
                <a:sym typeface="Urbanist ExtraBold"/>
              </a:defRPr>
            </a:lvl1pPr>
            <a:lvl2pPr lvl="1" algn="l">
              <a:lnSpc>
                <a:spcPct val="115000"/>
              </a:lnSpc>
              <a:spcBef>
                <a:spcPts val="0"/>
              </a:spcBef>
              <a:spcAft>
                <a:spcPts val="0"/>
              </a:spcAft>
              <a:buSzPts val="1300"/>
              <a:buFont typeface="Urbanist"/>
              <a:buNone/>
              <a:defRPr b="1">
                <a:latin typeface="Urbanist"/>
                <a:ea typeface="Urbanist"/>
                <a:cs typeface="Urbanist"/>
                <a:sym typeface="Urbanist"/>
              </a:defRPr>
            </a:lvl2pPr>
            <a:lvl3pPr lvl="2" algn="l">
              <a:lnSpc>
                <a:spcPct val="115000"/>
              </a:lnSpc>
              <a:spcBef>
                <a:spcPts val="0"/>
              </a:spcBef>
              <a:spcAft>
                <a:spcPts val="0"/>
              </a:spcAft>
              <a:buSzPts val="1300"/>
              <a:buFont typeface="Urbanist"/>
              <a:buNone/>
              <a:defRPr b="1">
                <a:latin typeface="Urbanist"/>
                <a:ea typeface="Urbanist"/>
                <a:cs typeface="Urbanist"/>
                <a:sym typeface="Urbanist"/>
              </a:defRPr>
            </a:lvl3pPr>
            <a:lvl4pPr lvl="3" algn="l">
              <a:lnSpc>
                <a:spcPct val="115000"/>
              </a:lnSpc>
              <a:spcBef>
                <a:spcPts val="0"/>
              </a:spcBef>
              <a:spcAft>
                <a:spcPts val="0"/>
              </a:spcAft>
              <a:buSzPts val="1300"/>
              <a:buFont typeface="Urbanist"/>
              <a:buNone/>
              <a:defRPr b="1">
                <a:latin typeface="Urbanist"/>
                <a:ea typeface="Urbanist"/>
                <a:cs typeface="Urbanist"/>
                <a:sym typeface="Urbanist"/>
              </a:defRPr>
            </a:lvl4pPr>
            <a:lvl5pPr lvl="4" algn="l">
              <a:lnSpc>
                <a:spcPct val="115000"/>
              </a:lnSpc>
              <a:spcBef>
                <a:spcPts val="0"/>
              </a:spcBef>
              <a:spcAft>
                <a:spcPts val="0"/>
              </a:spcAft>
              <a:buSzPts val="1300"/>
              <a:buFont typeface="Urbanist"/>
              <a:buNone/>
              <a:defRPr b="1">
                <a:latin typeface="Urbanist"/>
                <a:ea typeface="Urbanist"/>
                <a:cs typeface="Urbanist"/>
                <a:sym typeface="Urbanist"/>
              </a:defRPr>
            </a:lvl5pPr>
            <a:lvl6pPr lvl="5" algn="l">
              <a:lnSpc>
                <a:spcPct val="115000"/>
              </a:lnSpc>
              <a:spcBef>
                <a:spcPts val="0"/>
              </a:spcBef>
              <a:spcAft>
                <a:spcPts val="0"/>
              </a:spcAft>
              <a:buSzPts val="1300"/>
              <a:buFont typeface="Urbanist"/>
              <a:buNone/>
              <a:defRPr b="1">
                <a:latin typeface="Urbanist"/>
                <a:ea typeface="Urbanist"/>
                <a:cs typeface="Urbanist"/>
                <a:sym typeface="Urbanist"/>
              </a:defRPr>
            </a:lvl6pPr>
            <a:lvl7pPr lvl="6" algn="l">
              <a:lnSpc>
                <a:spcPct val="115000"/>
              </a:lnSpc>
              <a:spcBef>
                <a:spcPts val="0"/>
              </a:spcBef>
              <a:spcAft>
                <a:spcPts val="0"/>
              </a:spcAft>
              <a:buSzPts val="1300"/>
              <a:buFont typeface="Urbanist"/>
              <a:buNone/>
              <a:defRPr b="1">
                <a:latin typeface="Urbanist"/>
                <a:ea typeface="Urbanist"/>
                <a:cs typeface="Urbanist"/>
                <a:sym typeface="Urbanist"/>
              </a:defRPr>
            </a:lvl7pPr>
            <a:lvl8pPr lvl="7" algn="l">
              <a:lnSpc>
                <a:spcPct val="115000"/>
              </a:lnSpc>
              <a:spcBef>
                <a:spcPts val="0"/>
              </a:spcBef>
              <a:spcAft>
                <a:spcPts val="0"/>
              </a:spcAft>
              <a:buSzPts val="1300"/>
              <a:buFont typeface="Urbanist"/>
              <a:buNone/>
              <a:defRPr b="1">
                <a:latin typeface="Urbanist"/>
                <a:ea typeface="Urbanist"/>
                <a:cs typeface="Urbanist"/>
                <a:sym typeface="Urbanist"/>
              </a:defRPr>
            </a:lvl8pPr>
            <a:lvl9pPr lvl="8" algn="l">
              <a:lnSpc>
                <a:spcPct val="115000"/>
              </a:lnSpc>
              <a:spcBef>
                <a:spcPts val="0"/>
              </a:spcBef>
              <a:spcAft>
                <a:spcPts val="0"/>
              </a:spcAft>
              <a:buSzPts val="1300"/>
              <a:buFont typeface="Urbanist"/>
              <a:buNone/>
              <a:defRPr b="1">
                <a:latin typeface="Urbanist"/>
                <a:ea typeface="Urbanist"/>
                <a:cs typeface="Urbanist"/>
                <a:sym typeface="Urbanist"/>
              </a:defRPr>
            </a:lvl9pPr>
          </a:lstStyle>
          <a:p>
            <a:endParaRPr/>
          </a:p>
        </p:txBody>
      </p:sp>
      <p:sp>
        <p:nvSpPr>
          <p:cNvPr id="262" name="Google Shape;262;g3185375ad6e_0_888"/>
          <p:cNvSpPr txBox="1">
            <a:spLocks noGrp="1"/>
          </p:cNvSpPr>
          <p:nvPr>
            <p:ph type="subTitle" idx="5"/>
          </p:nvPr>
        </p:nvSpPr>
        <p:spPr>
          <a:xfrm>
            <a:off x="3883833" y="1200015"/>
            <a:ext cx="2490900" cy="732300"/>
          </a:xfrm>
          <a:prstGeom prst="rect">
            <a:avLst/>
          </a:prstGeom>
          <a:solidFill>
            <a:schemeClr val="dk2"/>
          </a:solidFill>
          <a:ln>
            <a:noFill/>
          </a:ln>
        </p:spPr>
        <p:txBody>
          <a:bodyPr spcFirstLastPara="1" wrap="square" lIns="121900" tIns="121900" rIns="121900" bIns="121900" anchor="t" anchorCtr="0">
            <a:spAutoFit/>
          </a:bodyPr>
          <a:lstStyle>
            <a:lvl1pPr lvl="0" algn="l">
              <a:lnSpc>
                <a:spcPct val="100000"/>
              </a:lnSpc>
              <a:spcBef>
                <a:spcPts val="0"/>
              </a:spcBef>
              <a:spcAft>
                <a:spcPts val="0"/>
              </a:spcAft>
              <a:buClr>
                <a:schemeClr val="accent6"/>
              </a:buClr>
              <a:buSzPts val="1600"/>
              <a:buFont typeface="Urbanist"/>
              <a:buNone/>
              <a:defRPr sz="1600" b="1">
                <a:solidFill>
                  <a:schemeClr val="accent6"/>
                </a:solidFill>
                <a:latin typeface="Urbanist"/>
                <a:ea typeface="Urbanist"/>
                <a:cs typeface="Urbanist"/>
                <a:sym typeface="Urbanist"/>
              </a:defRPr>
            </a:lvl1pPr>
            <a:lvl2pPr lvl="1" algn="l">
              <a:lnSpc>
                <a:spcPct val="115000"/>
              </a:lnSpc>
              <a:spcBef>
                <a:spcPts val="0"/>
              </a:spcBef>
              <a:spcAft>
                <a:spcPts val="0"/>
              </a:spcAft>
              <a:buClr>
                <a:schemeClr val="accent6"/>
              </a:buClr>
              <a:buSzPts val="1300"/>
              <a:buFont typeface="Urbanist"/>
              <a:buNone/>
              <a:defRPr b="1">
                <a:solidFill>
                  <a:schemeClr val="accent6"/>
                </a:solidFill>
                <a:latin typeface="Urbanist"/>
                <a:ea typeface="Urbanist"/>
                <a:cs typeface="Urbanist"/>
                <a:sym typeface="Urbanist"/>
              </a:defRPr>
            </a:lvl2pPr>
            <a:lvl3pPr lvl="2" algn="l">
              <a:lnSpc>
                <a:spcPct val="115000"/>
              </a:lnSpc>
              <a:spcBef>
                <a:spcPts val="0"/>
              </a:spcBef>
              <a:spcAft>
                <a:spcPts val="0"/>
              </a:spcAft>
              <a:buClr>
                <a:schemeClr val="accent6"/>
              </a:buClr>
              <a:buSzPts val="1300"/>
              <a:buFont typeface="Urbanist"/>
              <a:buNone/>
              <a:defRPr b="1">
                <a:solidFill>
                  <a:schemeClr val="accent6"/>
                </a:solidFill>
                <a:latin typeface="Urbanist"/>
                <a:ea typeface="Urbanist"/>
                <a:cs typeface="Urbanist"/>
                <a:sym typeface="Urbanist"/>
              </a:defRPr>
            </a:lvl3pPr>
            <a:lvl4pPr lvl="3" algn="l">
              <a:lnSpc>
                <a:spcPct val="115000"/>
              </a:lnSpc>
              <a:spcBef>
                <a:spcPts val="0"/>
              </a:spcBef>
              <a:spcAft>
                <a:spcPts val="0"/>
              </a:spcAft>
              <a:buClr>
                <a:schemeClr val="accent6"/>
              </a:buClr>
              <a:buSzPts val="1300"/>
              <a:buFont typeface="Urbanist"/>
              <a:buNone/>
              <a:defRPr b="1">
                <a:solidFill>
                  <a:schemeClr val="accent6"/>
                </a:solidFill>
                <a:latin typeface="Urbanist"/>
                <a:ea typeface="Urbanist"/>
                <a:cs typeface="Urbanist"/>
                <a:sym typeface="Urbanist"/>
              </a:defRPr>
            </a:lvl4pPr>
            <a:lvl5pPr lvl="4" algn="l">
              <a:lnSpc>
                <a:spcPct val="115000"/>
              </a:lnSpc>
              <a:spcBef>
                <a:spcPts val="0"/>
              </a:spcBef>
              <a:spcAft>
                <a:spcPts val="0"/>
              </a:spcAft>
              <a:buClr>
                <a:schemeClr val="accent6"/>
              </a:buClr>
              <a:buSzPts val="1300"/>
              <a:buFont typeface="Urbanist"/>
              <a:buNone/>
              <a:defRPr b="1">
                <a:solidFill>
                  <a:schemeClr val="accent6"/>
                </a:solidFill>
                <a:latin typeface="Urbanist"/>
                <a:ea typeface="Urbanist"/>
                <a:cs typeface="Urbanist"/>
                <a:sym typeface="Urbanist"/>
              </a:defRPr>
            </a:lvl5pPr>
            <a:lvl6pPr lvl="5" algn="l">
              <a:lnSpc>
                <a:spcPct val="115000"/>
              </a:lnSpc>
              <a:spcBef>
                <a:spcPts val="0"/>
              </a:spcBef>
              <a:spcAft>
                <a:spcPts val="0"/>
              </a:spcAft>
              <a:buClr>
                <a:schemeClr val="accent6"/>
              </a:buClr>
              <a:buSzPts val="1300"/>
              <a:buFont typeface="Urbanist"/>
              <a:buNone/>
              <a:defRPr b="1">
                <a:solidFill>
                  <a:schemeClr val="accent6"/>
                </a:solidFill>
                <a:latin typeface="Urbanist"/>
                <a:ea typeface="Urbanist"/>
                <a:cs typeface="Urbanist"/>
                <a:sym typeface="Urbanist"/>
              </a:defRPr>
            </a:lvl6pPr>
            <a:lvl7pPr lvl="6" algn="l">
              <a:lnSpc>
                <a:spcPct val="115000"/>
              </a:lnSpc>
              <a:spcBef>
                <a:spcPts val="0"/>
              </a:spcBef>
              <a:spcAft>
                <a:spcPts val="0"/>
              </a:spcAft>
              <a:buClr>
                <a:schemeClr val="accent6"/>
              </a:buClr>
              <a:buSzPts val="1300"/>
              <a:buFont typeface="Urbanist"/>
              <a:buNone/>
              <a:defRPr b="1">
                <a:solidFill>
                  <a:schemeClr val="accent6"/>
                </a:solidFill>
                <a:latin typeface="Urbanist"/>
                <a:ea typeface="Urbanist"/>
                <a:cs typeface="Urbanist"/>
                <a:sym typeface="Urbanist"/>
              </a:defRPr>
            </a:lvl7pPr>
            <a:lvl8pPr lvl="7" algn="l">
              <a:lnSpc>
                <a:spcPct val="115000"/>
              </a:lnSpc>
              <a:spcBef>
                <a:spcPts val="0"/>
              </a:spcBef>
              <a:spcAft>
                <a:spcPts val="0"/>
              </a:spcAft>
              <a:buClr>
                <a:schemeClr val="accent6"/>
              </a:buClr>
              <a:buSzPts val="1300"/>
              <a:buFont typeface="Urbanist"/>
              <a:buNone/>
              <a:defRPr b="1">
                <a:solidFill>
                  <a:schemeClr val="accent6"/>
                </a:solidFill>
                <a:latin typeface="Urbanist"/>
                <a:ea typeface="Urbanist"/>
                <a:cs typeface="Urbanist"/>
                <a:sym typeface="Urbanist"/>
              </a:defRPr>
            </a:lvl8pPr>
            <a:lvl9pPr lvl="8" algn="l">
              <a:lnSpc>
                <a:spcPct val="115000"/>
              </a:lnSpc>
              <a:spcBef>
                <a:spcPts val="0"/>
              </a:spcBef>
              <a:spcAft>
                <a:spcPts val="0"/>
              </a:spcAft>
              <a:buClr>
                <a:schemeClr val="accent6"/>
              </a:buClr>
              <a:buSzPts val="1300"/>
              <a:buFont typeface="Urbanist"/>
              <a:buNone/>
              <a:defRPr b="1">
                <a:solidFill>
                  <a:schemeClr val="accent6"/>
                </a:solidFill>
                <a:latin typeface="Urbanist"/>
                <a:ea typeface="Urbanist"/>
                <a:cs typeface="Urbanist"/>
                <a:sym typeface="Urbanist"/>
              </a:defRPr>
            </a:lvl9pPr>
          </a:lstStyle>
          <a:p>
            <a:endParaRPr/>
          </a:p>
        </p:txBody>
      </p:sp>
      <p:sp>
        <p:nvSpPr>
          <p:cNvPr id="263" name="Google Shape;263;g3185375ad6e_0_888"/>
          <p:cNvSpPr txBox="1">
            <a:spLocks noGrp="1"/>
          </p:cNvSpPr>
          <p:nvPr>
            <p:ph type="subTitle" idx="6"/>
          </p:nvPr>
        </p:nvSpPr>
        <p:spPr>
          <a:xfrm>
            <a:off x="6727967" y="1200015"/>
            <a:ext cx="2490900" cy="732300"/>
          </a:xfrm>
          <a:prstGeom prst="rect">
            <a:avLst/>
          </a:prstGeom>
          <a:solidFill>
            <a:schemeClr val="accent3"/>
          </a:solidFill>
          <a:ln>
            <a:noFill/>
          </a:ln>
        </p:spPr>
        <p:txBody>
          <a:bodyPr spcFirstLastPara="1" wrap="square" lIns="121900" tIns="121900" rIns="121900" bIns="121900" anchor="t" anchorCtr="0">
            <a:spAutoFit/>
          </a:bodyPr>
          <a:lstStyle>
            <a:lvl1pPr lvl="0" algn="l">
              <a:lnSpc>
                <a:spcPct val="100000"/>
              </a:lnSpc>
              <a:spcBef>
                <a:spcPts val="0"/>
              </a:spcBef>
              <a:spcAft>
                <a:spcPts val="0"/>
              </a:spcAft>
              <a:buClr>
                <a:schemeClr val="dk1"/>
              </a:buClr>
              <a:buSzPts val="1600"/>
              <a:buFont typeface="Urbanist"/>
              <a:buNone/>
              <a:defRPr sz="1600" b="1">
                <a:solidFill>
                  <a:schemeClr val="dk1"/>
                </a:solidFill>
                <a:latin typeface="Urbanist"/>
                <a:ea typeface="Urbanist"/>
                <a:cs typeface="Urbanist"/>
                <a:sym typeface="Urbanist"/>
              </a:defRPr>
            </a:lvl1pPr>
            <a:lvl2pPr lvl="1" algn="l">
              <a:lnSpc>
                <a:spcPct val="115000"/>
              </a:lnSpc>
              <a:spcBef>
                <a:spcPts val="0"/>
              </a:spcBef>
              <a:spcAft>
                <a:spcPts val="0"/>
              </a:spcAft>
              <a:buClr>
                <a:schemeClr val="dk1"/>
              </a:buClr>
              <a:buSzPts val="1300"/>
              <a:buFont typeface="Urbanist"/>
              <a:buNone/>
              <a:defRPr b="1">
                <a:solidFill>
                  <a:schemeClr val="dk1"/>
                </a:solidFill>
                <a:latin typeface="Urbanist"/>
                <a:ea typeface="Urbanist"/>
                <a:cs typeface="Urbanist"/>
                <a:sym typeface="Urbanist"/>
              </a:defRPr>
            </a:lvl2pPr>
            <a:lvl3pPr lvl="2" algn="l">
              <a:lnSpc>
                <a:spcPct val="115000"/>
              </a:lnSpc>
              <a:spcBef>
                <a:spcPts val="0"/>
              </a:spcBef>
              <a:spcAft>
                <a:spcPts val="0"/>
              </a:spcAft>
              <a:buClr>
                <a:schemeClr val="dk1"/>
              </a:buClr>
              <a:buSzPts val="1300"/>
              <a:buFont typeface="Urbanist"/>
              <a:buNone/>
              <a:defRPr b="1">
                <a:solidFill>
                  <a:schemeClr val="dk1"/>
                </a:solidFill>
                <a:latin typeface="Urbanist"/>
                <a:ea typeface="Urbanist"/>
                <a:cs typeface="Urbanist"/>
                <a:sym typeface="Urbanist"/>
              </a:defRPr>
            </a:lvl3pPr>
            <a:lvl4pPr lvl="3" algn="l">
              <a:lnSpc>
                <a:spcPct val="115000"/>
              </a:lnSpc>
              <a:spcBef>
                <a:spcPts val="0"/>
              </a:spcBef>
              <a:spcAft>
                <a:spcPts val="0"/>
              </a:spcAft>
              <a:buClr>
                <a:schemeClr val="dk1"/>
              </a:buClr>
              <a:buSzPts val="1300"/>
              <a:buFont typeface="Urbanist"/>
              <a:buNone/>
              <a:defRPr b="1">
                <a:solidFill>
                  <a:schemeClr val="dk1"/>
                </a:solidFill>
                <a:latin typeface="Urbanist"/>
                <a:ea typeface="Urbanist"/>
                <a:cs typeface="Urbanist"/>
                <a:sym typeface="Urbanist"/>
              </a:defRPr>
            </a:lvl4pPr>
            <a:lvl5pPr lvl="4" algn="l">
              <a:lnSpc>
                <a:spcPct val="115000"/>
              </a:lnSpc>
              <a:spcBef>
                <a:spcPts val="0"/>
              </a:spcBef>
              <a:spcAft>
                <a:spcPts val="0"/>
              </a:spcAft>
              <a:buClr>
                <a:schemeClr val="dk1"/>
              </a:buClr>
              <a:buSzPts val="1300"/>
              <a:buFont typeface="Urbanist"/>
              <a:buNone/>
              <a:defRPr b="1">
                <a:solidFill>
                  <a:schemeClr val="dk1"/>
                </a:solidFill>
                <a:latin typeface="Urbanist"/>
                <a:ea typeface="Urbanist"/>
                <a:cs typeface="Urbanist"/>
                <a:sym typeface="Urbanist"/>
              </a:defRPr>
            </a:lvl5pPr>
            <a:lvl6pPr lvl="5" algn="l">
              <a:lnSpc>
                <a:spcPct val="115000"/>
              </a:lnSpc>
              <a:spcBef>
                <a:spcPts val="0"/>
              </a:spcBef>
              <a:spcAft>
                <a:spcPts val="0"/>
              </a:spcAft>
              <a:buClr>
                <a:schemeClr val="dk1"/>
              </a:buClr>
              <a:buSzPts val="1300"/>
              <a:buFont typeface="Urbanist"/>
              <a:buNone/>
              <a:defRPr b="1">
                <a:solidFill>
                  <a:schemeClr val="dk1"/>
                </a:solidFill>
                <a:latin typeface="Urbanist"/>
                <a:ea typeface="Urbanist"/>
                <a:cs typeface="Urbanist"/>
                <a:sym typeface="Urbanist"/>
              </a:defRPr>
            </a:lvl6pPr>
            <a:lvl7pPr lvl="6" algn="l">
              <a:lnSpc>
                <a:spcPct val="115000"/>
              </a:lnSpc>
              <a:spcBef>
                <a:spcPts val="0"/>
              </a:spcBef>
              <a:spcAft>
                <a:spcPts val="0"/>
              </a:spcAft>
              <a:buClr>
                <a:schemeClr val="dk1"/>
              </a:buClr>
              <a:buSzPts val="1300"/>
              <a:buFont typeface="Urbanist"/>
              <a:buNone/>
              <a:defRPr b="1">
                <a:solidFill>
                  <a:schemeClr val="dk1"/>
                </a:solidFill>
                <a:latin typeface="Urbanist"/>
                <a:ea typeface="Urbanist"/>
                <a:cs typeface="Urbanist"/>
                <a:sym typeface="Urbanist"/>
              </a:defRPr>
            </a:lvl7pPr>
            <a:lvl8pPr lvl="7" algn="l">
              <a:lnSpc>
                <a:spcPct val="115000"/>
              </a:lnSpc>
              <a:spcBef>
                <a:spcPts val="0"/>
              </a:spcBef>
              <a:spcAft>
                <a:spcPts val="0"/>
              </a:spcAft>
              <a:buClr>
                <a:schemeClr val="dk1"/>
              </a:buClr>
              <a:buSzPts val="1300"/>
              <a:buFont typeface="Urbanist"/>
              <a:buNone/>
              <a:defRPr b="1">
                <a:solidFill>
                  <a:schemeClr val="dk1"/>
                </a:solidFill>
                <a:latin typeface="Urbanist"/>
                <a:ea typeface="Urbanist"/>
                <a:cs typeface="Urbanist"/>
                <a:sym typeface="Urbanist"/>
              </a:defRPr>
            </a:lvl8pPr>
            <a:lvl9pPr lvl="8" algn="l">
              <a:lnSpc>
                <a:spcPct val="115000"/>
              </a:lnSpc>
              <a:spcBef>
                <a:spcPts val="0"/>
              </a:spcBef>
              <a:spcAft>
                <a:spcPts val="0"/>
              </a:spcAft>
              <a:buClr>
                <a:schemeClr val="dk1"/>
              </a:buClr>
              <a:buSzPts val="1300"/>
              <a:buFont typeface="Urbanist"/>
              <a:buNone/>
              <a:defRPr b="1">
                <a:solidFill>
                  <a:schemeClr val="dk1"/>
                </a:solidFill>
                <a:latin typeface="Urbanist"/>
                <a:ea typeface="Urbanist"/>
                <a:cs typeface="Urbanist"/>
                <a:sym typeface="Urbanist"/>
              </a:defRPr>
            </a:lvl9pPr>
          </a:lstStyle>
          <a:p>
            <a:endParaRPr/>
          </a:p>
        </p:txBody>
      </p:sp>
      <p:sp>
        <p:nvSpPr>
          <p:cNvPr id="264" name="Google Shape;264;g3185375ad6e_0_888"/>
          <p:cNvSpPr txBox="1">
            <a:spLocks noGrp="1"/>
          </p:cNvSpPr>
          <p:nvPr>
            <p:ph type="subTitle" idx="7"/>
          </p:nvPr>
        </p:nvSpPr>
        <p:spPr>
          <a:xfrm>
            <a:off x="9572100" y="1200015"/>
            <a:ext cx="2490900" cy="732300"/>
          </a:xfrm>
          <a:prstGeom prst="rect">
            <a:avLst/>
          </a:prstGeom>
          <a:noFill/>
          <a:ln w="9525" cap="flat" cmpd="sng">
            <a:solidFill>
              <a:schemeClr val="lt1"/>
            </a:solidFill>
            <a:prstDash val="solid"/>
            <a:round/>
            <a:headEnd type="none" w="sm" len="sm"/>
            <a:tailEnd type="none" w="sm" len="sm"/>
          </a:ln>
        </p:spPr>
        <p:txBody>
          <a:bodyPr spcFirstLastPara="1" wrap="square" lIns="121900" tIns="121900" rIns="121900" bIns="121900" anchor="t" anchorCtr="0">
            <a:spAutoFit/>
          </a:bodyPr>
          <a:lstStyle>
            <a:lvl1pPr lvl="0" algn="l">
              <a:lnSpc>
                <a:spcPct val="100000"/>
              </a:lnSpc>
              <a:spcBef>
                <a:spcPts val="0"/>
              </a:spcBef>
              <a:spcAft>
                <a:spcPts val="0"/>
              </a:spcAft>
              <a:buClr>
                <a:schemeClr val="accent6"/>
              </a:buClr>
              <a:buSzPts val="1600"/>
              <a:buFont typeface="Urbanist"/>
              <a:buNone/>
              <a:defRPr sz="1600" b="1">
                <a:solidFill>
                  <a:schemeClr val="accent6"/>
                </a:solidFill>
                <a:latin typeface="Urbanist"/>
                <a:ea typeface="Urbanist"/>
                <a:cs typeface="Urbanist"/>
                <a:sym typeface="Urbanist"/>
              </a:defRPr>
            </a:lvl1pPr>
            <a:lvl2pPr lvl="1" algn="l">
              <a:lnSpc>
                <a:spcPct val="115000"/>
              </a:lnSpc>
              <a:spcBef>
                <a:spcPts val="0"/>
              </a:spcBef>
              <a:spcAft>
                <a:spcPts val="0"/>
              </a:spcAft>
              <a:buClr>
                <a:schemeClr val="accent6"/>
              </a:buClr>
              <a:buSzPts val="1300"/>
              <a:buFont typeface="Urbanist"/>
              <a:buNone/>
              <a:defRPr b="1">
                <a:solidFill>
                  <a:schemeClr val="accent6"/>
                </a:solidFill>
                <a:latin typeface="Urbanist"/>
                <a:ea typeface="Urbanist"/>
                <a:cs typeface="Urbanist"/>
                <a:sym typeface="Urbanist"/>
              </a:defRPr>
            </a:lvl2pPr>
            <a:lvl3pPr lvl="2" algn="l">
              <a:lnSpc>
                <a:spcPct val="115000"/>
              </a:lnSpc>
              <a:spcBef>
                <a:spcPts val="0"/>
              </a:spcBef>
              <a:spcAft>
                <a:spcPts val="0"/>
              </a:spcAft>
              <a:buClr>
                <a:schemeClr val="accent6"/>
              </a:buClr>
              <a:buSzPts val="1300"/>
              <a:buFont typeface="Urbanist"/>
              <a:buNone/>
              <a:defRPr b="1">
                <a:solidFill>
                  <a:schemeClr val="accent6"/>
                </a:solidFill>
                <a:latin typeface="Urbanist"/>
                <a:ea typeface="Urbanist"/>
                <a:cs typeface="Urbanist"/>
                <a:sym typeface="Urbanist"/>
              </a:defRPr>
            </a:lvl3pPr>
            <a:lvl4pPr lvl="3" algn="l">
              <a:lnSpc>
                <a:spcPct val="115000"/>
              </a:lnSpc>
              <a:spcBef>
                <a:spcPts val="0"/>
              </a:spcBef>
              <a:spcAft>
                <a:spcPts val="0"/>
              </a:spcAft>
              <a:buClr>
                <a:schemeClr val="accent6"/>
              </a:buClr>
              <a:buSzPts val="1300"/>
              <a:buFont typeface="Urbanist"/>
              <a:buNone/>
              <a:defRPr b="1">
                <a:solidFill>
                  <a:schemeClr val="accent6"/>
                </a:solidFill>
                <a:latin typeface="Urbanist"/>
                <a:ea typeface="Urbanist"/>
                <a:cs typeface="Urbanist"/>
                <a:sym typeface="Urbanist"/>
              </a:defRPr>
            </a:lvl4pPr>
            <a:lvl5pPr lvl="4" algn="l">
              <a:lnSpc>
                <a:spcPct val="115000"/>
              </a:lnSpc>
              <a:spcBef>
                <a:spcPts val="0"/>
              </a:spcBef>
              <a:spcAft>
                <a:spcPts val="0"/>
              </a:spcAft>
              <a:buClr>
                <a:schemeClr val="accent6"/>
              </a:buClr>
              <a:buSzPts val="1300"/>
              <a:buFont typeface="Urbanist"/>
              <a:buNone/>
              <a:defRPr b="1">
                <a:solidFill>
                  <a:schemeClr val="accent6"/>
                </a:solidFill>
                <a:latin typeface="Urbanist"/>
                <a:ea typeface="Urbanist"/>
                <a:cs typeface="Urbanist"/>
                <a:sym typeface="Urbanist"/>
              </a:defRPr>
            </a:lvl5pPr>
            <a:lvl6pPr lvl="5" algn="l">
              <a:lnSpc>
                <a:spcPct val="115000"/>
              </a:lnSpc>
              <a:spcBef>
                <a:spcPts val="0"/>
              </a:spcBef>
              <a:spcAft>
                <a:spcPts val="0"/>
              </a:spcAft>
              <a:buClr>
                <a:schemeClr val="accent6"/>
              </a:buClr>
              <a:buSzPts val="1300"/>
              <a:buFont typeface="Urbanist"/>
              <a:buNone/>
              <a:defRPr b="1">
                <a:solidFill>
                  <a:schemeClr val="accent6"/>
                </a:solidFill>
                <a:latin typeface="Urbanist"/>
                <a:ea typeface="Urbanist"/>
                <a:cs typeface="Urbanist"/>
                <a:sym typeface="Urbanist"/>
              </a:defRPr>
            </a:lvl6pPr>
            <a:lvl7pPr lvl="6" algn="l">
              <a:lnSpc>
                <a:spcPct val="115000"/>
              </a:lnSpc>
              <a:spcBef>
                <a:spcPts val="0"/>
              </a:spcBef>
              <a:spcAft>
                <a:spcPts val="0"/>
              </a:spcAft>
              <a:buClr>
                <a:schemeClr val="accent6"/>
              </a:buClr>
              <a:buSzPts val="1300"/>
              <a:buFont typeface="Urbanist"/>
              <a:buNone/>
              <a:defRPr b="1">
                <a:solidFill>
                  <a:schemeClr val="accent6"/>
                </a:solidFill>
                <a:latin typeface="Urbanist"/>
                <a:ea typeface="Urbanist"/>
                <a:cs typeface="Urbanist"/>
                <a:sym typeface="Urbanist"/>
              </a:defRPr>
            </a:lvl7pPr>
            <a:lvl8pPr lvl="7" algn="l">
              <a:lnSpc>
                <a:spcPct val="115000"/>
              </a:lnSpc>
              <a:spcBef>
                <a:spcPts val="0"/>
              </a:spcBef>
              <a:spcAft>
                <a:spcPts val="0"/>
              </a:spcAft>
              <a:buClr>
                <a:schemeClr val="accent6"/>
              </a:buClr>
              <a:buSzPts val="1300"/>
              <a:buFont typeface="Urbanist"/>
              <a:buNone/>
              <a:defRPr b="1">
                <a:solidFill>
                  <a:schemeClr val="accent6"/>
                </a:solidFill>
                <a:latin typeface="Urbanist"/>
                <a:ea typeface="Urbanist"/>
                <a:cs typeface="Urbanist"/>
                <a:sym typeface="Urbanist"/>
              </a:defRPr>
            </a:lvl8pPr>
            <a:lvl9pPr lvl="8" algn="l">
              <a:lnSpc>
                <a:spcPct val="115000"/>
              </a:lnSpc>
              <a:spcBef>
                <a:spcPts val="0"/>
              </a:spcBef>
              <a:spcAft>
                <a:spcPts val="0"/>
              </a:spcAft>
              <a:buClr>
                <a:schemeClr val="accent6"/>
              </a:buClr>
              <a:buSzPts val="1300"/>
              <a:buFont typeface="Urbanist"/>
              <a:buNone/>
              <a:defRPr b="1">
                <a:solidFill>
                  <a:schemeClr val="accent6"/>
                </a:solidFill>
                <a:latin typeface="Urbanist"/>
                <a:ea typeface="Urbanist"/>
                <a:cs typeface="Urbanist"/>
                <a:sym typeface="Urbanist"/>
              </a:defRPr>
            </a:lvl9pPr>
          </a:lstStyle>
          <a:p>
            <a:endParaRPr/>
          </a:p>
        </p:txBody>
      </p:sp>
      <p:sp>
        <p:nvSpPr>
          <p:cNvPr id="265" name="Google Shape;265;g3185375ad6e_0_888"/>
          <p:cNvSpPr txBox="1">
            <a:spLocks noGrp="1"/>
          </p:cNvSpPr>
          <p:nvPr>
            <p:ph type="subTitle" idx="8"/>
          </p:nvPr>
        </p:nvSpPr>
        <p:spPr>
          <a:xfrm>
            <a:off x="3883833" y="3030960"/>
            <a:ext cx="2490900" cy="732300"/>
          </a:xfrm>
          <a:prstGeom prst="rect">
            <a:avLst/>
          </a:prstGeom>
          <a:solidFill>
            <a:schemeClr val="dk2"/>
          </a:solidFill>
          <a:ln>
            <a:noFill/>
          </a:ln>
        </p:spPr>
        <p:txBody>
          <a:bodyPr spcFirstLastPara="1" wrap="square" lIns="121900" tIns="121900" rIns="121900" bIns="121900" anchor="t" anchorCtr="0">
            <a:spAutoFit/>
          </a:bodyPr>
          <a:lstStyle>
            <a:lvl1pPr lvl="0" algn="l">
              <a:lnSpc>
                <a:spcPct val="115000"/>
              </a:lnSpc>
              <a:spcBef>
                <a:spcPts val="0"/>
              </a:spcBef>
              <a:spcAft>
                <a:spcPts val="0"/>
              </a:spcAft>
              <a:buClr>
                <a:schemeClr val="accent6"/>
              </a:buClr>
              <a:buSzPts val="1300"/>
              <a:buFont typeface="Urbanist ExtraBold"/>
              <a:buNone/>
              <a:defRPr>
                <a:solidFill>
                  <a:schemeClr val="accent6"/>
                </a:solidFill>
                <a:latin typeface="Urbanist ExtraBold"/>
                <a:ea typeface="Urbanist ExtraBold"/>
                <a:cs typeface="Urbanist ExtraBold"/>
                <a:sym typeface="Urbanist ExtraBold"/>
              </a:defRPr>
            </a:lvl1pPr>
            <a:lvl2pPr lvl="1" algn="l">
              <a:lnSpc>
                <a:spcPct val="115000"/>
              </a:lnSpc>
              <a:spcBef>
                <a:spcPts val="0"/>
              </a:spcBef>
              <a:spcAft>
                <a:spcPts val="0"/>
              </a:spcAft>
              <a:buClr>
                <a:schemeClr val="accent6"/>
              </a:buClr>
              <a:buSzPts val="1300"/>
              <a:buNone/>
              <a:defRPr>
                <a:solidFill>
                  <a:schemeClr val="accent6"/>
                </a:solidFill>
              </a:defRPr>
            </a:lvl2pPr>
            <a:lvl3pPr lvl="2" algn="l">
              <a:lnSpc>
                <a:spcPct val="115000"/>
              </a:lnSpc>
              <a:spcBef>
                <a:spcPts val="0"/>
              </a:spcBef>
              <a:spcAft>
                <a:spcPts val="0"/>
              </a:spcAft>
              <a:buClr>
                <a:schemeClr val="accent6"/>
              </a:buClr>
              <a:buSzPts val="1300"/>
              <a:buNone/>
              <a:defRPr>
                <a:solidFill>
                  <a:schemeClr val="accent6"/>
                </a:solidFill>
              </a:defRPr>
            </a:lvl3pPr>
            <a:lvl4pPr lvl="3" algn="l">
              <a:lnSpc>
                <a:spcPct val="115000"/>
              </a:lnSpc>
              <a:spcBef>
                <a:spcPts val="0"/>
              </a:spcBef>
              <a:spcAft>
                <a:spcPts val="0"/>
              </a:spcAft>
              <a:buClr>
                <a:schemeClr val="accent6"/>
              </a:buClr>
              <a:buSzPts val="1300"/>
              <a:buNone/>
              <a:defRPr>
                <a:solidFill>
                  <a:schemeClr val="accent6"/>
                </a:solidFill>
              </a:defRPr>
            </a:lvl4pPr>
            <a:lvl5pPr lvl="4" algn="l">
              <a:lnSpc>
                <a:spcPct val="115000"/>
              </a:lnSpc>
              <a:spcBef>
                <a:spcPts val="0"/>
              </a:spcBef>
              <a:spcAft>
                <a:spcPts val="0"/>
              </a:spcAft>
              <a:buClr>
                <a:schemeClr val="accent6"/>
              </a:buClr>
              <a:buSzPts val="1300"/>
              <a:buNone/>
              <a:defRPr>
                <a:solidFill>
                  <a:schemeClr val="accent6"/>
                </a:solidFill>
              </a:defRPr>
            </a:lvl5pPr>
            <a:lvl6pPr lvl="5" algn="l">
              <a:lnSpc>
                <a:spcPct val="115000"/>
              </a:lnSpc>
              <a:spcBef>
                <a:spcPts val="0"/>
              </a:spcBef>
              <a:spcAft>
                <a:spcPts val="0"/>
              </a:spcAft>
              <a:buClr>
                <a:schemeClr val="accent6"/>
              </a:buClr>
              <a:buSzPts val="1300"/>
              <a:buNone/>
              <a:defRPr>
                <a:solidFill>
                  <a:schemeClr val="accent6"/>
                </a:solidFill>
              </a:defRPr>
            </a:lvl6pPr>
            <a:lvl7pPr lvl="6" algn="l">
              <a:lnSpc>
                <a:spcPct val="115000"/>
              </a:lnSpc>
              <a:spcBef>
                <a:spcPts val="0"/>
              </a:spcBef>
              <a:spcAft>
                <a:spcPts val="0"/>
              </a:spcAft>
              <a:buClr>
                <a:schemeClr val="accent6"/>
              </a:buClr>
              <a:buSzPts val="1300"/>
              <a:buNone/>
              <a:defRPr>
                <a:solidFill>
                  <a:schemeClr val="accent6"/>
                </a:solidFill>
              </a:defRPr>
            </a:lvl7pPr>
            <a:lvl8pPr lvl="7" algn="l">
              <a:lnSpc>
                <a:spcPct val="115000"/>
              </a:lnSpc>
              <a:spcBef>
                <a:spcPts val="0"/>
              </a:spcBef>
              <a:spcAft>
                <a:spcPts val="0"/>
              </a:spcAft>
              <a:buClr>
                <a:schemeClr val="accent6"/>
              </a:buClr>
              <a:buSzPts val="1300"/>
              <a:buNone/>
              <a:defRPr>
                <a:solidFill>
                  <a:schemeClr val="accent6"/>
                </a:solidFill>
              </a:defRPr>
            </a:lvl8pPr>
            <a:lvl9pPr lvl="8" algn="l">
              <a:lnSpc>
                <a:spcPct val="115000"/>
              </a:lnSpc>
              <a:spcBef>
                <a:spcPts val="0"/>
              </a:spcBef>
              <a:spcAft>
                <a:spcPts val="0"/>
              </a:spcAft>
              <a:buClr>
                <a:schemeClr val="accent6"/>
              </a:buClr>
              <a:buSzPts val="1300"/>
              <a:buNone/>
              <a:defRPr>
                <a:solidFill>
                  <a:schemeClr val="accent6"/>
                </a:solidFill>
              </a:defRPr>
            </a:lvl9pPr>
          </a:lstStyle>
          <a:p>
            <a:endParaRPr/>
          </a:p>
        </p:txBody>
      </p:sp>
      <p:sp>
        <p:nvSpPr>
          <p:cNvPr id="266" name="Google Shape;266;g3185375ad6e_0_888"/>
          <p:cNvSpPr txBox="1">
            <a:spLocks noGrp="1"/>
          </p:cNvSpPr>
          <p:nvPr>
            <p:ph type="subTitle" idx="9"/>
          </p:nvPr>
        </p:nvSpPr>
        <p:spPr>
          <a:xfrm>
            <a:off x="6728067" y="3030960"/>
            <a:ext cx="2490900" cy="732300"/>
          </a:xfrm>
          <a:prstGeom prst="rect">
            <a:avLst/>
          </a:prstGeom>
          <a:solidFill>
            <a:schemeClr val="accent3"/>
          </a:solidFill>
          <a:ln>
            <a:noFill/>
          </a:ln>
        </p:spPr>
        <p:txBody>
          <a:bodyPr spcFirstLastPara="1" wrap="square" lIns="121900" tIns="121900" rIns="121900" bIns="121900" anchor="t" anchorCtr="0">
            <a:spAutoFit/>
          </a:bodyPr>
          <a:lstStyle>
            <a:lvl1pPr lvl="0" algn="l">
              <a:lnSpc>
                <a:spcPct val="115000"/>
              </a:lnSpc>
              <a:spcBef>
                <a:spcPts val="0"/>
              </a:spcBef>
              <a:spcAft>
                <a:spcPts val="0"/>
              </a:spcAft>
              <a:buClr>
                <a:schemeClr val="dk1"/>
              </a:buClr>
              <a:buSzPts val="1300"/>
              <a:buFont typeface="Urbanist ExtraBold"/>
              <a:buNone/>
              <a:defRPr>
                <a:solidFill>
                  <a:schemeClr val="dk1"/>
                </a:solidFill>
                <a:latin typeface="Urbanist ExtraBold"/>
                <a:ea typeface="Urbanist ExtraBold"/>
                <a:cs typeface="Urbanist ExtraBold"/>
                <a:sym typeface="Urbanist ExtraBold"/>
              </a:defRPr>
            </a:lvl1pPr>
            <a:lvl2pPr lvl="1" algn="l">
              <a:lnSpc>
                <a:spcPct val="115000"/>
              </a:lnSpc>
              <a:spcBef>
                <a:spcPts val="0"/>
              </a:spcBef>
              <a:spcAft>
                <a:spcPts val="0"/>
              </a:spcAft>
              <a:buClr>
                <a:schemeClr val="dk1"/>
              </a:buClr>
              <a:buSzPts val="1300"/>
              <a:buNone/>
              <a:defRPr>
                <a:solidFill>
                  <a:schemeClr val="dk1"/>
                </a:solidFill>
              </a:defRPr>
            </a:lvl2pPr>
            <a:lvl3pPr lvl="2" algn="l">
              <a:lnSpc>
                <a:spcPct val="115000"/>
              </a:lnSpc>
              <a:spcBef>
                <a:spcPts val="0"/>
              </a:spcBef>
              <a:spcAft>
                <a:spcPts val="0"/>
              </a:spcAft>
              <a:buClr>
                <a:schemeClr val="dk1"/>
              </a:buClr>
              <a:buSzPts val="1300"/>
              <a:buNone/>
              <a:defRPr>
                <a:solidFill>
                  <a:schemeClr val="dk1"/>
                </a:solidFill>
              </a:defRPr>
            </a:lvl3pPr>
            <a:lvl4pPr lvl="3" algn="l">
              <a:lnSpc>
                <a:spcPct val="115000"/>
              </a:lnSpc>
              <a:spcBef>
                <a:spcPts val="0"/>
              </a:spcBef>
              <a:spcAft>
                <a:spcPts val="0"/>
              </a:spcAft>
              <a:buClr>
                <a:schemeClr val="dk1"/>
              </a:buClr>
              <a:buSzPts val="1300"/>
              <a:buNone/>
              <a:defRPr>
                <a:solidFill>
                  <a:schemeClr val="dk1"/>
                </a:solidFill>
              </a:defRPr>
            </a:lvl4pPr>
            <a:lvl5pPr lvl="4" algn="l">
              <a:lnSpc>
                <a:spcPct val="115000"/>
              </a:lnSpc>
              <a:spcBef>
                <a:spcPts val="0"/>
              </a:spcBef>
              <a:spcAft>
                <a:spcPts val="0"/>
              </a:spcAft>
              <a:buClr>
                <a:schemeClr val="dk1"/>
              </a:buClr>
              <a:buSzPts val="1300"/>
              <a:buNone/>
              <a:defRPr>
                <a:solidFill>
                  <a:schemeClr val="dk1"/>
                </a:solidFill>
              </a:defRPr>
            </a:lvl5pPr>
            <a:lvl6pPr lvl="5" algn="l">
              <a:lnSpc>
                <a:spcPct val="115000"/>
              </a:lnSpc>
              <a:spcBef>
                <a:spcPts val="0"/>
              </a:spcBef>
              <a:spcAft>
                <a:spcPts val="0"/>
              </a:spcAft>
              <a:buClr>
                <a:schemeClr val="dk1"/>
              </a:buClr>
              <a:buSzPts val="1300"/>
              <a:buNone/>
              <a:defRPr>
                <a:solidFill>
                  <a:schemeClr val="dk1"/>
                </a:solidFill>
              </a:defRPr>
            </a:lvl6pPr>
            <a:lvl7pPr lvl="6" algn="l">
              <a:lnSpc>
                <a:spcPct val="115000"/>
              </a:lnSpc>
              <a:spcBef>
                <a:spcPts val="0"/>
              </a:spcBef>
              <a:spcAft>
                <a:spcPts val="0"/>
              </a:spcAft>
              <a:buClr>
                <a:schemeClr val="dk1"/>
              </a:buClr>
              <a:buSzPts val="1300"/>
              <a:buNone/>
              <a:defRPr>
                <a:solidFill>
                  <a:schemeClr val="dk1"/>
                </a:solidFill>
              </a:defRPr>
            </a:lvl7pPr>
            <a:lvl8pPr lvl="7" algn="l">
              <a:lnSpc>
                <a:spcPct val="115000"/>
              </a:lnSpc>
              <a:spcBef>
                <a:spcPts val="0"/>
              </a:spcBef>
              <a:spcAft>
                <a:spcPts val="0"/>
              </a:spcAft>
              <a:buClr>
                <a:schemeClr val="dk1"/>
              </a:buClr>
              <a:buSzPts val="1300"/>
              <a:buNone/>
              <a:defRPr>
                <a:solidFill>
                  <a:schemeClr val="dk1"/>
                </a:solidFill>
              </a:defRPr>
            </a:lvl8pPr>
            <a:lvl9pPr lvl="8" algn="l">
              <a:lnSpc>
                <a:spcPct val="115000"/>
              </a:lnSpc>
              <a:spcBef>
                <a:spcPts val="0"/>
              </a:spcBef>
              <a:spcAft>
                <a:spcPts val="0"/>
              </a:spcAft>
              <a:buClr>
                <a:schemeClr val="dk1"/>
              </a:buClr>
              <a:buSzPts val="1300"/>
              <a:buNone/>
              <a:defRPr>
                <a:solidFill>
                  <a:schemeClr val="dk1"/>
                </a:solidFill>
              </a:defRPr>
            </a:lvl9pPr>
          </a:lstStyle>
          <a:p>
            <a:endParaRPr/>
          </a:p>
        </p:txBody>
      </p:sp>
      <p:sp>
        <p:nvSpPr>
          <p:cNvPr id="267" name="Google Shape;267;g3185375ad6e_0_888"/>
          <p:cNvSpPr txBox="1">
            <a:spLocks noGrp="1"/>
          </p:cNvSpPr>
          <p:nvPr>
            <p:ph type="subTitle" idx="13"/>
          </p:nvPr>
        </p:nvSpPr>
        <p:spPr>
          <a:xfrm>
            <a:off x="9572300" y="3030960"/>
            <a:ext cx="2490900" cy="732300"/>
          </a:xfrm>
          <a:prstGeom prst="rect">
            <a:avLst/>
          </a:prstGeom>
          <a:noFill/>
          <a:ln w="9525" cap="flat" cmpd="sng">
            <a:solidFill>
              <a:schemeClr val="lt1"/>
            </a:solidFill>
            <a:prstDash val="solid"/>
            <a:round/>
            <a:headEnd type="none" w="sm" len="sm"/>
            <a:tailEnd type="none" w="sm" len="sm"/>
          </a:ln>
        </p:spPr>
        <p:txBody>
          <a:bodyPr spcFirstLastPara="1" wrap="square" lIns="121900" tIns="121900" rIns="121900" bIns="121900" anchor="t" anchorCtr="0">
            <a:spAutoFit/>
          </a:bodyPr>
          <a:lstStyle>
            <a:lvl1pPr lvl="0" algn="l">
              <a:lnSpc>
                <a:spcPct val="115000"/>
              </a:lnSpc>
              <a:spcBef>
                <a:spcPts val="0"/>
              </a:spcBef>
              <a:spcAft>
                <a:spcPts val="0"/>
              </a:spcAft>
              <a:buClr>
                <a:schemeClr val="accent6"/>
              </a:buClr>
              <a:buSzPts val="1300"/>
              <a:buFont typeface="Urbanist ExtraBold"/>
              <a:buNone/>
              <a:defRPr>
                <a:solidFill>
                  <a:schemeClr val="accent6"/>
                </a:solidFill>
                <a:latin typeface="Urbanist ExtraBold"/>
                <a:ea typeface="Urbanist ExtraBold"/>
                <a:cs typeface="Urbanist ExtraBold"/>
                <a:sym typeface="Urbanist ExtraBold"/>
              </a:defRPr>
            </a:lvl1pPr>
            <a:lvl2pPr lvl="1" algn="l">
              <a:lnSpc>
                <a:spcPct val="115000"/>
              </a:lnSpc>
              <a:spcBef>
                <a:spcPts val="0"/>
              </a:spcBef>
              <a:spcAft>
                <a:spcPts val="0"/>
              </a:spcAft>
              <a:buClr>
                <a:schemeClr val="accent6"/>
              </a:buClr>
              <a:buSzPts val="1300"/>
              <a:buNone/>
              <a:defRPr>
                <a:solidFill>
                  <a:schemeClr val="accent6"/>
                </a:solidFill>
              </a:defRPr>
            </a:lvl2pPr>
            <a:lvl3pPr lvl="2" algn="l">
              <a:lnSpc>
                <a:spcPct val="115000"/>
              </a:lnSpc>
              <a:spcBef>
                <a:spcPts val="0"/>
              </a:spcBef>
              <a:spcAft>
                <a:spcPts val="0"/>
              </a:spcAft>
              <a:buClr>
                <a:schemeClr val="accent6"/>
              </a:buClr>
              <a:buSzPts val="1300"/>
              <a:buNone/>
              <a:defRPr>
                <a:solidFill>
                  <a:schemeClr val="accent6"/>
                </a:solidFill>
              </a:defRPr>
            </a:lvl3pPr>
            <a:lvl4pPr lvl="3" algn="l">
              <a:lnSpc>
                <a:spcPct val="115000"/>
              </a:lnSpc>
              <a:spcBef>
                <a:spcPts val="0"/>
              </a:spcBef>
              <a:spcAft>
                <a:spcPts val="0"/>
              </a:spcAft>
              <a:buClr>
                <a:schemeClr val="accent6"/>
              </a:buClr>
              <a:buSzPts val="1300"/>
              <a:buNone/>
              <a:defRPr>
                <a:solidFill>
                  <a:schemeClr val="accent6"/>
                </a:solidFill>
              </a:defRPr>
            </a:lvl4pPr>
            <a:lvl5pPr lvl="4" algn="l">
              <a:lnSpc>
                <a:spcPct val="115000"/>
              </a:lnSpc>
              <a:spcBef>
                <a:spcPts val="0"/>
              </a:spcBef>
              <a:spcAft>
                <a:spcPts val="0"/>
              </a:spcAft>
              <a:buClr>
                <a:schemeClr val="accent6"/>
              </a:buClr>
              <a:buSzPts val="1300"/>
              <a:buNone/>
              <a:defRPr>
                <a:solidFill>
                  <a:schemeClr val="accent6"/>
                </a:solidFill>
              </a:defRPr>
            </a:lvl5pPr>
            <a:lvl6pPr lvl="5" algn="l">
              <a:lnSpc>
                <a:spcPct val="115000"/>
              </a:lnSpc>
              <a:spcBef>
                <a:spcPts val="0"/>
              </a:spcBef>
              <a:spcAft>
                <a:spcPts val="0"/>
              </a:spcAft>
              <a:buClr>
                <a:schemeClr val="accent6"/>
              </a:buClr>
              <a:buSzPts val="1300"/>
              <a:buNone/>
              <a:defRPr>
                <a:solidFill>
                  <a:schemeClr val="accent6"/>
                </a:solidFill>
              </a:defRPr>
            </a:lvl6pPr>
            <a:lvl7pPr lvl="6" algn="l">
              <a:lnSpc>
                <a:spcPct val="115000"/>
              </a:lnSpc>
              <a:spcBef>
                <a:spcPts val="0"/>
              </a:spcBef>
              <a:spcAft>
                <a:spcPts val="0"/>
              </a:spcAft>
              <a:buClr>
                <a:schemeClr val="accent6"/>
              </a:buClr>
              <a:buSzPts val="1300"/>
              <a:buNone/>
              <a:defRPr>
                <a:solidFill>
                  <a:schemeClr val="accent6"/>
                </a:solidFill>
              </a:defRPr>
            </a:lvl7pPr>
            <a:lvl8pPr lvl="7" algn="l">
              <a:lnSpc>
                <a:spcPct val="115000"/>
              </a:lnSpc>
              <a:spcBef>
                <a:spcPts val="0"/>
              </a:spcBef>
              <a:spcAft>
                <a:spcPts val="0"/>
              </a:spcAft>
              <a:buClr>
                <a:schemeClr val="accent6"/>
              </a:buClr>
              <a:buSzPts val="1300"/>
              <a:buNone/>
              <a:defRPr>
                <a:solidFill>
                  <a:schemeClr val="accent6"/>
                </a:solidFill>
              </a:defRPr>
            </a:lvl8pPr>
            <a:lvl9pPr lvl="8" algn="l">
              <a:lnSpc>
                <a:spcPct val="115000"/>
              </a:lnSpc>
              <a:spcBef>
                <a:spcPts val="0"/>
              </a:spcBef>
              <a:spcAft>
                <a:spcPts val="0"/>
              </a:spcAft>
              <a:buClr>
                <a:schemeClr val="accent6"/>
              </a:buClr>
              <a:buSzPts val="1300"/>
              <a:buNone/>
              <a:defRPr>
                <a:solidFill>
                  <a:schemeClr val="accent6"/>
                </a:solidFill>
              </a:defRPr>
            </a:lvl9pPr>
          </a:lstStyle>
          <a:p>
            <a:endParaRPr/>
          </a:p>
        </p:txBody>
      </p:sp>
      <p:sp>
        <p:nvSpPr>
          <p:cNvPr id="268" name="Google Shape;268;g3185375ad6e_0_888"/>
          <p:cNvSpPr txBox="1">
            <a:spLocks noGrp="1"/>
          </p:cNvSpPr>
          <p:nvPr>
            <p:ph type="body" idx="14"/>
          </p:nvPr>
        </p:nvSpPr>
        <p:spPr>
          <a:xfrm>
            <a:off x="3887033" y="5777400"/>
            <a:ext cx="2490900" cy="732300"/>
          </a:xfrm>
          <a:prstGeom prst="rect">
            <a:avLst/>
          </a:prstGeom>
          <a:solidFill>
            <a:schemeClr val="dk2"/>
          </a:solidFill>
          <a:ln>
            <a:noFill/>
          </a:ln>
        </p:spPr>
        <p:txBody>
          <a:bodyPr spcFirstLastPara="1" wrap="square" lIns="121900" tIns="121900" rIns="121900" bIns="121900" anchor="t" anchorCtr="0">
            <a:spAutoFit/>
          </a:bodyPr>
          <a:lstStyle>
            <a:lvl1pPr marL="457200" lvl="0" indent="-298450" algn="l">
              <a:lnSpc>
                <a:spcPct val="115000"/>
              </a:lnSpc>
              <a:spcBef>
                <a:spcPts val="0"/>
              </a:spcBef>
              <a:spcAft>
                <a:spcPts val="0"/>
              </a:spcAft>
              <a:buClr>
                <a:schemeClr val="accent6"/>
              </a:buClr>
              <a:buSzPts val="1100"/>
              <a:buChar char="●"/>
              <a:defRPr sz="1100">
                <a:solidFill>
                  <a:schemeClr val="accent6"/>
                </a:solidFill>
              </a:defRPr>
            </a:lvl1pPr>
            <a:lvl2pPr marL="914400" lvl="1" indent="-298450" algn="l">
              <a:lnSpc>
                <a:spcPct val="115000"/>
              </a:lnSpc>
              <a:spcBef>
                <a:spcPts val="0"/>
              </a:spcBef>
              <a:spcAft>
                <a:spcPts val="0"/>
              </a:spcAft>
              <a:buClr>
                <a:schemeClr val="accent6"/>
              </a:buClr>
              <a:buSzPts val="1100"/>
              <a:buChar char="○"/>
              <a:defRPr sz="1100">
                <a:solidFill>
                  <a:schemeClr val="accent6"/>
                </a:solidFill>
              </a:defRPr>
            </a:lvl2pPr>
            <a:lvl3pPr marL="1371600" lvl="2" indent="-298450" algn="l">
              <a:lnSpc>
                <a:spcPct val="115000"/>
              </a:lnSpc>
              <a:spcBef>
                <a:spcPts val="0"/>
              </a:spcBef>
              <a:spcAft>
                <a:spcPts val="0"/>
              </a:spcAft>
              <a:buClr>
                <a:schemeClr val="accent6"/>
              </a:buClr>
              <a:buSzPts val="1100"/>
              <a:buChar char="■"/>
              <a:defRPr sz="1100">
                <a:solidFill>
                  <a:schemeClr val="accent6"/>
                </a:solidFill>
              </a:defRPr>
            </a:lvl3pPr>
            <a:lvl4pPr marL="1828800" lvl="3" indent="-298450" algn="l">
              <a:lnSpc>
                <a:spcPct val="115000"/>
              </a:lnSpc>
              <a:spcBef>
                <a:spcPts val="0"/>
              </a:spcBef>
              <a:spcAft>
                <a:spcPts val="0"/>
              </a:spcAft>
              <a:buClr>
                <a:schemeClr val="accent6"/>
              </a:buClr>
              <a:buSzPts val="1100"/>
              <a:buChar char="●"/>
              <a:defRPr sz="1100">
                <a:solidFill>
                  <a:schemeClr val="accent6"/>
                </a:solidFill>
              </a:defRPr>
            </a:lvl4pPr>
            <a:lvl5pPr marL="2286000" lvl="4" indent="-298450" algn="l">
              <a:lnSpc>
                <a:spcPct val="115000"/>
              </a:lnSpc>
              <a:spcBef>
                <a:spcPts val="0"/>
              </a:spcBef>
              <a:spcAft>
                <a:spcPts val="0"/>
              </a:spcAft>
              <a:buClr>
                <a:schemeClr val="accent6"/>
              </a:buClr>
              <a:buSzPts val="1100"/>
              <a:buChar char="○"/>
              <a:defRPr sz="1100">
                <a:solidFill>
                  <a:schemeClr val="accent6"/>
                </a:solidFill>
              </a:defRPr>
            </a:lvl5pPr>
            <a:lvl6pPr marL="2743200" lvl="5" indent="-298450" algn="l">
              <a:lnSpc>
                <a:spcPct val="115000"/>
              </a:lnSpc>
              <a:spcBef>
                <a:spcPts val="0"/>
              </a:spcBef>
              <a:spcAft>
                <a:spcPts val="0"/>
              </a:spcAft>
              <a:buClr>
                <a:schemeClr val="accent6"/>
              </a:buClr>
              <a:buSzPts val="1100"/>
              <a:buChar char="■"/>
              <a:defRPr sz="1100">
                <a:solidFill>
                  <a:schemeClr val="accent6"/>
                </a:solidFill>
              </a:defRPr>
            </a:lvl6pPr>
            <a:lvl7pPr marL="3200400" lvl="6" indent="-298450" algn="l">
              <a:lnSpc>
                <a:spcPct val="115000"/>
              </a:lnSpc>
              <a:spcBef>
                <a:spcPts val="0"/>
              </a:spcBef>
              <a:spcAft>
                <a:spcPts val="0"/>
              </a:spcAft>
              <a:buClr>
                <a:schemeClr val="accent6"/>
              </a:buClr>
              <a:buSzPts val="1100"/>
              <a:buChar char="●"/>
              <a:defRPr sz="1100">
                <a:solidFill>
                  <a:schemeClr val="accent6"/>
                </a:solidFill>
              </a:defRPr>
            </a:lvl7pPr>
            <a:lvl8pPr marL="3657600" lvl="7" indent="-298450" algn="l">
              <a:lnSpc>
                <a:spcPct val="115000"/>
              </a:lnSpc>
              <a:spcBef>
                <a:spcPts val="0"/>
              </a:spcBef>
              <a:spcAft>
                <a:spcPts val="0"/>
              </a:spcAft>
              <a:buClr>
                <a:schemeClr val="accent6"/>
              </a:buClr>
              <a:buSzPts val="1100"/>
              <a:buChar char="○"/>
              <a:defRPr sz="1100">
                <a:solidFill>
                  <a:schemeClr val="accent6"/>
                </a:solidFill>
              </a:defRPr>
            </a:lvl8pPr>
            <a:lvl9pPr marL="4114800" lvl="8" indent="-298450" algn="l">
              <a:lnSpc>
                <a:spcPct val="115000"/>
              </a:lnSpc>
              <a:spcBef>
                <a:spcPts val="0"/>
              </a:spcBef>
              <a:spcAft>
                <a:spcPts val="0"/>
              </a:spcAft>
              <a:buClr>
                <a:schemeClr val="accent6"/>
              </a:buClr>
              <a:buSzPts val="1100"/>
              <a:buChar char="■"/>
              <a:defRPr sz="1100">
                <a:solidFill>
                  <a:schemeClr val="accent6"/>
                </a:solidFill>
              </a:defRPr>
            </a:lvl9pPr>
          </a:lstStyle>
          <a:p>
            <a:endParaRPr/>
          </a:p>
        </p:txBody>
      </p:sp>
      <p:sp>
        <p:nvSpPr>
          <p:cNvPr id="269" name="Google Shape;269;g3185375ad6e_0_888"/>
          <p:cNvSpPr txBox="1">
            <a:spLocks noGrp="1"/>
          </p:cNvSpPr>
          <p:nvPr>
            <p:ph type="body" idx="15"/>
          </p:nvPr>
        </p:nvSpPr>
        <p:spPr>
          <a:xfrm>
            <a:off x="6727967" y="5777400"/>
            <a:ext cx="2490900" cy="732300"/>
          </a:xfrm>
          <a:prstGeom prst="rect">
            <a:avLst/>
          </a:prstGeom>
          <a:solidFill>
            <a:schemeClr val="accent3"/>
          </a:solidFill>
          <a:ln>
            <a:noFill/>
          </a:ln>
        </p:spPr>
        <p:txBody>
          <a:bodyPr spcFirstLastPara="1" wrap="square" lIns="121900" tIns="121900" rIns="121900" bIns="121900" anchor="t" anchorCtr="0">
            <a:spAutoFit/>
          </a:bodyPr>
          <a:lstStyle>
            <a:lvl1pPr marL="457200" lvl="0" indent="-298450" algn="l">
              <a:lnSpc>
                <a:spcPct val="115000"/>
              </a:lnSpc>
              <a:spcBef>
                <a:spcPts val="0"/>
              </a:spcBef>
              <a:spcAft>
                <a:spcPts val="0"/>
              </a:spcAft>
              <a:buClr>
                <a:schemeClr val="dk1"/>
              </a:buClr>
              <a:buSzPts val="1100"/>
              <a:buChar char="●"/>
              <a:defRPr sz="1100">
                <a:solidFill>
                  <a:schemeClr val="dk1"/>
                </a:solidFill>
              </a:defRPr>
            </a:lvl1pPr>
            <a:lvl2pPr marL="914400" lvl="1" indent="-298450" algn="l">
              <a:lnSpc>
                <a:spcPct val="115000"/>
              </a:lnSpc>
              <a:spcBef>
                <a:spcPts val="0"/>
              </a:spcBef>
              <a:spcAft>
                <a:spcPts val="0"/>
              </a:spcAft>
              <a:buClr>
                <a:schemeClr val="dk1"/>
              </a:buClr>
              <a:buSzPts val="1100"/>
              <a:buChar char="○"/>
              <a:defRPr sz="1100">
                <a:solidFill>
                  <a:schemeClr val="dk1"/>
                </a:solidFill>
              </a:defRPr>
            </a:lvl2pPr>
            <a:lvl3pPr marL="1371600" lvl="2" indent="-298450" algn="l">
              <a:lnSpc>
                <a:spcPct val="115000"/>
              </a:lnSpc>
              <a:spcBef>
                <a:spcPts val="0"/>
              </a:spcBef>
              <a:spcAft>
                <a:spcPts val="0"/>
              </a:spcAft>
              <a:buClr>
                <a:schemeClr val="dk1"/>
              </a:buClr>
              <a:buSzPts val="1100"/>
              <a:buChar char="■"/>
              <a:defRPr sz="1100">
                <a:solidFill>
                  <a:schemeClr val="dk1"/>
                </a:solidFill>
              </a:defRPr>
            </a:lvl3pPr>
            <a:lvl4pPr marL="1828800" lvl="3" indent="-298450" algn="l">
              <a:lnSpc>
                <a:spcPct val="115000"/>
              </a:lnSpc>
              <a:spcBef>
                <a:spcPts val="0"/>
              </a:spcBef>
              <a:spcAft>
                <a:spcPts val="0"/>
              </a:spcAft>
              <a:buClr>
                <a:schemeClr val="dk1"/>
              </a:buClr>
              <a:buSzPts val="1100"/>
              <a:buChar char="●"/>
              <a:defRPr sz="1100">
                <a:solidFill>
                  <a:schemeClr val="dk1"/>
                </a:solidFill>
              </a:defRPr>
            </a:lvl4pPr>
            <a:lvl5pPr marL="2286000" lvl="4" indent="-298450" algn="l">
              <a:lnSpc>
                <a:spcPct val="115000"/>
              </a:lnSpc>
              <a:spcBef>
                <a:spcPts val="0"/>
              </a:spcBef>
              <a:spcAft>
                <a:spcPts val="0"/>
              </a:spcAft>
              <a:buClr>
                <a:schemeClr val="dk1"/>
              </a:buClr>
              <a:buSzPts val="1100"/>
              <a:buChar char="○"/>
              <a:defRPr sz="1100">
                <a:solidFill>
                  <a:schemeClr val="dk1"/>
                </a:solidFill>
              </a:defRPr>
            </a:lvl5pPr>
            <a:lvl6pPr marL="2743200" lvl="5" indent="-298450" algn="l">
              <a:lnSpc>
                <a:spcPct val="115000"/>
              </a:lnSpc>
              <a:spcBef>
                <a:spcPts val="0"/>
              </a:spcBef>
              <a:spcAft>
                <a:spcPts val="0"/>
              </a:spcAft>
              <a:buClr>
                <a:schemeClr val="dk1"/>
              </a:buClr>
              <a:buSzPts val="1100"/>
              <a:buChar char="■"/>
              <a:defRPr sz="1100">
                <a:solidFill>
                  <a:schemeClr val="dk1"/>
                </a:solidFill>
              </a:defRPr>
            </a:lvl6pPr>
            <a:lvl7pPr marL="3200400" lvl="6" indent="-298450" algn="l">
              <a:lnSpc>
                <a:spcPct val="115000"/>
              </a:lnSpc>
              <a:spcBef>
                <a:spcPts val="0"/>
              </a:spcBef>
              <a:spcAft>
                <a:spcPts val="0"/>
              </a:spcAft>
              <a:buClr>
                <a:schemeClr val="dk1"/>
              </a:buClr>
              <a:buSzPts val="1100"/>
              <a:buChar char="●"/>
              <a:defRPr sz="1100">
                <a:solidFill>
                  <a:schemeClr val="dk1"/>
                </a:solidFill>
              </a:defRPr>
            </a:lvl7pPr>
            <a:lvl8pPr marL="3657600" lvl="7" indent="-298450" algn="l">
              <a:lnSpc>
                <a:spcPct val="115000"/>
              </a:lnSpc>
              <a:spcBef>
                <a:spcPts val="0"/>
              </a:spcBef>
              <a:spcAft>
                <a:spcPts val="0"/>
              </a:spcAft>
              <a:buClr>
                <a:schemeClr val="dk1"/>
              </a:buClr>
              <a:buSzPts val="1100"/>
              <a:buChar char="○"/>
              <a:defRPr sz="1100">
                <a:solidFill>
                  <a:schemeClr val="dk1"/>
                </a:solidFill>
              </a:defRPr>
            </a:lvl8pPr>
            <a:lvl9pPr marL="4114800" lvl="8" indent="-298450" algn="l">
              <a:lnSpc>
                <a:spcPct val="115000"/>
              </a:lnSpc>
              <a:spcBef>
                <a:spcPts val="0"/>
              </a:spcBef>
              <a:spcAft>
                <a:spcPts val="0"/>
              </a:spcAft>
              <a:buClr>
                <a:schemeClr val="dk1"/>
              </a:buClr>
              <a:buSzPts val="1100"/>
              <a:buChar char="■"/>
              <a:defRPr sz="1100">
                <a:solidFill>
                  <a:schemeClr val="dk1"/>
                </a:solidFill>
              </a:defRPr>
            </a:lvl9pPr>
          </a:lstStyle>
          <a:p>
            <a:endParaRPr/>
          </a:p>
        </p:txBody>
      </p:sp>
      <p:sp>
        <p:nvSpPr>
          <p:cNvPr id="270" name="Google Shape;270;g3185375ad6e_0_888"/>
          <p:cNvSpPr txBox="1">
            <a:spLocks noGrp="1"/>
          </p:cNvSpPr>
          <p:nvPr>
            <p:ph type="body" idx="16"/>
          </p:nvPr>
        </p:nvSpPr>
        <p:spPr>
          <a:xfrm>
            <a:off x="9572100" y="5777400"/>
            <a:ext cx="2490900" cy="732300"/>
          </a:xfrm>
          <a:prstGeom prst="rect">
            <a:avLst/>
          </a:prstGeom>
          <a:noFill/>
          <a:ln w="9525" cap="flat" cmpd="sng">
            <a:solidFill>
              <a:schemeClr val="lt1"/>
            </a:solidFill>
            <a:prstDash val="solid"/>
            <a:round/>
            <a:headEnd type="none" w="sm" len="sm"/>
            <a:tailEnd type="none" w="sm" len="sm"/>
          </a:ln>
        </p:spPr>
        <p:txBody>
          <a:bodyPr spcFirstLastPara="1" wrap="square" lIns="121900" tIns="121900" rIns="121900" bIns="121900" anchor="t" anchorCtr="0">
            <a:spAutoFit/>
          </a:bodyPr>
          <a:lstStyle>
            <a:lvl1pPr marL="457200" lvl="0" indent="-298450" algn="l">
              <a:lnSpc>
                <a:spcPct val="115000"/>
              </a:lnSpc>
              <a:spcBef>
                <a:spcPts val="0"/>
              </a:spcBef>
              <a:spcAft>
                <a:spcPts val="0"/>
              </a:spcAft>
              <a:buClr>
                <a:schemeClr val="accent6"/>
              </a:buClr>
              <a:buSzPts val="1100"/>
              <a:buChar char="●"/>
              <a:defRPr sz="1100">
                <a:solidFill>
                  <a:schemeClr val="accent6"/>
                </a:solidFill>
              </a:defRPr>
            </a:lvl1pPr>
            <a:lvl2pPr marL="914400" lvl="1" indent="-298450" algn="l">
              <a:lnSpc>
                <a:spcPct val="115000"/>
              </a:lnSpc>
              <a:spcBef>
                <a:spcPts val="0"/>
              </a:spcBef>
              <a:spcAft>
                <a:spcPts val="0"/>
              </a:spcAft>
              <a:buClr>
                <a:schemeClr val="accent6"/>
              </a:buClr>
              <a:buSzPts val="1100"/>
              <a:buChar char="○"/>
              <a:defRPr sz="1100">
                <a:solidFill>
                  <a:schemeClr val="accent6"/>
                </a:solidFill>
              </a:defRPr>
            </a:lvl2pPr>
            <a:lvl3pPr marL="1371600" lvl="2" indent="-298450" algn="l">
              <a:lnSpc>
                <a:spcPct val="115000"/>
              </a:lnSpc>
              <a:spcBef>
                <a:spcPts val="0"/>
              </a:spcBef>
              <a:spcAft>
                <a:spcPts val="0"/>
              </a:spcAft>
              <a:buClr>
                <a:schemeClr val="accent6"/>
              </a:buClr>
              <a:buSzPts val="1100"/>
              <a:buChar char="■"/>
              <a:defRPr sz="1100">
                <a:solidFill>
                  <a:schemeClr val="accent6"/>
                </a:solidFill>
              </a:defRPr>
            </a:lvl3pPr>
            <a:lvl4pPr marL="1828800" lvl="3" indent="-298450" algn="l">
              <a:lnSpc>
                <a:spcPct val="115000"/>
              </a:lnSpc>
              <a:spcBef>
                <a:spcPts val="0"/>
              </a:spcBef>
              <a:spcAft>
                <a:spcPts val="0"/>
              </a:spcAft>
              <a:buClr>
                <a:schemeClr val="accent6"/>
              </a:buClr>
              <a:buSzPts val="1100"/>
              <a:buChar char="●"/>
              <a:defRPr sz="1100">
                <a:solidFill>
                  <a:schemeClr val="accent6"/>
                </a:solidFill>
              </a:defRPr>
            </a:lvl4pPr>
            <a:lvl5pPr marL="2286000" lvl="4" indent="-298450" algn="l">
              <a:lnSpc>
                <a:spcPct val="115000"/>
              </a:lnSpc>
              <a:spcBef>
                <a:spcPts val="0"/>
              </a:spcBef>
              <a:spcAft>
                <a:spcPts val="0"/>
              </a:spcAft>
              <a:buClr>
                <a:schemeClr val="accent6"/>
              </a:buClr>
              <a:buSzPts val="1100"/>
              <a:buChar char="○"/>
              <a:defRPr sz="1100">
                <a:solidFill>
                  <a:schemeClr val="accent6"/>
                </a:solidFill>
              </a:defRPr>
            </a:lvl5pPr>
            <a:lvl6pPr marL="2743200" lvl="5" indent="-298450" algn="l">
              <a:lnSpc>
                <a:spcPct val="115000"/>
              </a:lnSpc>
              <a:spcBef>
                <a:spcPts val="0"/>
              </a:spcBef>
              <a:spcAft>
                <a:spcPts val="0"/>
              </a:spcAft>
              <a:buClr>
                <a:schemeClr val="accent6"/>
              </a:buClr>
              <a:buSzPts val="1100"/>
              <a:buChar char="■"/>
              <a:defRPr sz="1100">
                <a:solidFill>
                  <a:schemeClr val="accent6"/>
                </a:solidFill>
              </a:defRPr>
            </a:lvl6pPr>
            <a:lvl7pPr marL="3200400" lvl="6" indent="-298450" algn="l">
              <a:lnSpc>
                <a:spcPct val="115000"/>
              </a:lnSpc>
              <a:spcBef>
                <a:spcPts val="0"/>
              </a:spcBef>
              <a:spcAft>
                <a:spcPts val="0"/>
              </a:spcAft>
              <a:buClr>
                <a:schemeClr val="accent6"/>
              </a:buClr>
              <a:buSzPts val="1100"/>
              <a:buChar char="●"/>
              <a:defRPr sz="1100">
                <a:solidFill>
                  <a:schemeClr val="accent6"/>
                </a:solidFill>
              </a:defRPr>
            </a:lvl7pPr>
            <a:lvl8pPr marL="3657600" lvl="7" indent="-298450" algn="l">
              <a:lnSpc>
                <a:spcPct val="115000"/>
              </a:lnSpc>
              <a:spcBef>
                <a:spcPts val="0"/>
              </a:spcBef>
              <a:spcAft>
                <a:spcPts val="0"/>
              </a:spcAft>
              <a:buClr>
                <a:schemeClr val="accent6"/>
              </a:buClr>
              <a:buSzPts val="1100"/>
              <a:buChar char="○"/>
              <a:defRPr sz="1100">
                <a:solidFill>
                  <a:schemeClr val="accent6"/>
                </a:solidFill>
              </a:defRPr>
            </a:lvl8pPr>
            <a:lvl9pPr marL="4114800" lvl="8" indent="-298450" algn="l">
              <a:lnSpc>
                <a:spcPct val="115000"/>
              </a:lnSpc>
              <a:spcBef>
                <a:spcPts val="0"/>
              </a:spcBef>
              <a:spcAft>
                <a:spcPts val="0"/>
              </a:spcAft>
              <a:buClr>
                <a:schemeClr val="accent6"/>
              </a:buClr>
              <a:buSzPts val="1100"/>
              <a:buChar char="■"/>
              <a:defRPr sz="1100">
                <a:solidFill>
                  <a:schemeClr val="accent6"/>
                </a:solidFill>
              </a:defRPr>
            </a:lvl9pPr>
          </a:lstStyle>
          <a:p>
            <a:endParaRPr/>
          </a:p>
        </p:txBody>
      </p:sp>
      <p:sp>
        <p:nvSpPr>
          <p:cNvPr id="271" name="Google Shape;271;g3185375ad6e_0_888"/>
          <p:cNvSpPr txBox="1">
            <a:spLocks noGrp="1"/>
          </p:cNvSpPr>
          <p:nvPr>
            <p:ph type="body" idx="17"/>
          </p:nvPr>
        </p:nvSpPr>
        <p:spPr>
          <a:xfrm>
            <a:off x="1039600" y="3946440"/>
            <a:ext cx="2490900" cy="732300"/>
          </a:xfrm>
          <a:prstGeom prst="rect">
            <a:avLst/>
          </a:prstGeom>
          <a:noFill/>
          <a:ln>
            <a:noFill/>
          </a:ln>
        </p:spPr>
        <p:txBody>
          <a:bodyPr spcFirstLastPara="1" wrap="square" lIns="0" tIns="0" rIns="0" bIns="0" anchor="t" anchorCtr="0">
            <a:spAutoFit/>
          </a:bodyPr>
          <a:lstStyle>
            <a:lvl1pPr marL="457200" lvl="0" indent="-311150" algn="l">
              <a:lnSpc>
                <a:spcPct val="115000"/>
              </a:lnSpc>
              <a:spcBef>
                <a:spcPts val="0"/>
              </a:spcBef>
              <a:spcAft>
                <a:spcPts val="0"/>
              </a:spcAft>
              <a:buSzPts val="1300"/>
              <a:buChar char="●"/>
              <a:defRPr/>
            </a:lvl1pPr>
            <a:lvl2pPr marL="914400" lvl="1" indent="-311150" algn="l">
              <a:lnSpc>
                <a:spcPct val="115000"/>
              </a:lnSpc>
              <a:spcBef>
                <a:spcPts val="0"/>
              </a:spcBef>
              <a:spcAft>
                <a:spcPts val="0"/>
              </a:spcAft>
              <a:buSzPts val="1300"/>
              <a:buChar char="○"/>
              <a:defRPr/>
            </a:lvl2pPr>
            <a:lvl3pPr marL="1371600" lvl="2" indent="-311150" algn="l">
              <a:lnSpc>
                <a:spcPct val="115000"/>
              </a:lnSpc>
              <a:spcBef>
                <a:spcPts val="0"/>
              </a:spcBef>
              <a:spcAft>
                <a:spcPts val="0"/>
              </a:spcAft>
              <a:buSzPts val="1300"/>
              <a:buChar char="■"/>
              <a:defRPr/>
            </a:lvl3pPr>
            <a:lvl4pPr marL="1828800" lvl="3" indent="-311150" algn="l">
              <a:lnSpc>
                <a:spcPct val="115000"/>
              </a:lnSpc>
              <a:spcBef>
                <a:spcPts val="0"/>
              </a:spcBef>
              <a:spcAft>
                <a:spcPts val="0"/>
              </a:spcAft>
              <a:buSzPts val="1300"/>
              <a:buChar char="●"/>
              <a:defRPr/>
            </a:lvl4pPr>
            <a:lvl5pPr marL="2286000" lvl="4" indent="-311150" algn="l">
              <a:lnSpc>
                <a:spcPct val="115000"/>
              </a:lnSpc>
              <a:spcBef>
                <a:spcPts val="0"/>
              </a:spcBef>
              <a:spcAft>
                <a:spcPts val="0"/>
              </a:spcAft>
              <a:buSzPts val="1300"/>
              <a:buChar char="○"/>
              <a:defRPr/>
            </a:lvl5pPr>
            <a:lvl6pPr marL="2743200" lvl="5" indent="-311150" algn="l">
              <a:lnSpc>
                <a:spcPct val="115000"/>
              </a:lnSpc>
              <a:spcBef>
                <a:spcPts val="0"/>
              </a:spcBef>
              <a:spcAft>
                <a:spcPts val="0"/>
              </a:spcAft>
              <a:buSzPts val="1300"/>
              <a:buChar char="■"/>
              <a:defRPr/>
            </a:lvl6pPr>
            <a:lvl7pPr marL="3200400" lvl="6" indent="-311150" algn="l">
              <a:lnSpc>
                <a:spcPct val="115000"/>
              </a:lnSpc>
              <a:spcBef>
                <a:spcPts val="0"/>
              </a:spcBef>
              <a:spcAft>
                <a:spcPts val="0"/>
              </a:spcAft>
              <a:buSzPts val="1300"/>
              <a:buChar char="●"/>
              <a:defRPr/>
            </a:lvl7pPr>
            <a:lvl8pPr marL="3657600" lvl="7" indent="-311150" algn="l">
              <a:lnSpc>
                <a:spcPct val="115000"/>
              </a:lnSpc>
              <a:spcBef>
                <a:spcPts val="0"/>
              </a:spcBef>
              <a:spcAft>
                <a:spcPts val="0"/>
              </a:spcAft>
              <a:buSzPts val="1300"/>
              <a:buChar char="○"/>
              <a:defRPr/>
            </a:lvl8pPr>
            <a:lvl9pPr marL="4114800" lvl="8" indent="-311150" algn="l">
              <a:lnSpc>
                <a:spcPct val="115000"/>
              </a:lnSpc>
              <a:spcBef>
                <a:spcPts val="0"/>
              </a:spcBef>
              <a:spcAft>
                <a:spcPts val="0"/>
              </a:spcAft>
              <a:buSzPts val="1300"/>
              <a:buChar char="■"/>
              <a:defRPr/>
            </a:lvl9pPr>
          </a:lstStyle>
          <a:p>
            <a:endParaRPr/>
          </a:p>
        </p:txBody>
      </p:sp>
      <p:sp>
        <p:nvSpPr>
          <p:cNvPr id="272" name="Google Shape;272;g3185375ad6e_0_888"/>
          <p:cNvSpPr txBox="1">
            <a:spLocks noGrp="1"/>
          </p:cNvSpPr>
          <p:nvPr>
            <p:ph type="body" idx="18"/>
          </p:nvPr>
        </p:nvSpPr>
        <p:spPr>
          <a:xfrm>
            <a:off x="3883833" y="3946440"/>
            <a:ext cx="2490900" cy="732300"/>
          </a:xfrm>
          <a:prstGeom prst="rect">
            <a:avLst/>
          </a:prstGeom>
          <a:solidFill>
            <a:schemeClr val="dk2"/>
          </a:solidFill>
          <a:ln>
            <a:noFill/>
          </a:ln>
        </p:spPr>
        <p:txBody>
          <a:bodyPr spcFirstLastPara="1" wrap="square" lIns="121900" tIns="121900" rIns="121900" bIns="121900" anchor="t" anchorCtr="0">
            <a:spAutoFit/>
          </a:bodyPr>
          <a:lstStyle>
            <a:lvl1pPr marL="457200" lvl="0" indent="-311150" algn="l">
              <a:lnSpc>
                <a:spcPct val="115000"/>
              </a:lnSpc>
              <a:spcBef>
                <a:spcPts val="0"/>
              </a:spcBef>
              <a:spcAft>
                <a:spcPts val="0"/>
              </a:spcAft>
              <a:buClr>
                <a:schemeClr val="accent6"/>
              </a:buClr>
              <a:buSzPts val="1300"/>
              <a:buChar char="●"/>
              <a:defRPr>
                <a:solidFill>
                  <a:schemeClr val="accent6"/>
                </a:solidFill>
              </a:defRPr>
            </a:lvl1pPr>
            <a:lvl2pPr marL="914400" lvl="1" indent="-311150" algn="l">
              <a:lnSpc>
                <a:spcPct val="115000"/>
              </a:lnSpc>
              <a:spcBef>
                <a:spcPts val="0"/>
              </a:spcBef>
              <a:spcAft>
                <a:spcPts val="0"/>
              </a:spcAft>
              <a:buClr>
                <a:schemeClr val="accent6"/>
              </a:buClr>
              <a:buSzPts val="1300"/>
              <a:buChar char="○"/>
              <a:defRPr>
                <a:solidFill>
                  <a:schemeClr val="accent6"/>
                </a:solidFill>
              </a:defRPr>
            </a:lvl2pPr>
            <a:lvl3pPr marL="1371600" lvl="2" indent="-311150" algn="l">
              <a:lnSpc>
                <a:spcPct val="115000"/>
              </a:lnSpc>
              <a:spcBef>
                <a:spcPts val="0"/>
              </a:spcBef>
              <a:spcAft>
                <a:spcPts val="0"/>
              </a:spcAft>
              <a:buClr>
                <a:schemeClr val="accent6"/>
              </a:buClr>
              <a:buSzPts val="1300"/>
              <a:buChar char="■"/>
              <a:defRPr>
                <a:solidFill>
                  <a:schemeClr val="accent6"/>
                </a:solidFill>
              </a:defRPr>
            </a:lvl3pPr>
            <a:lvl4pPr marL="1828800" lvl="3" indent="-311150" algn="l">
              <a:lnSpc>
                <a:spcPct val="115000"/>
              </a:lnSpc>
              <a:spcBef>
                <a:spcPts val="0"/>
              </a:spcBef>
              <a:spcAft>
                <a:spcPts val="0"/>
              </a:spcAft>
              <a:buClr>
                <a:schemeClr val="accent6"/>
              </a:buClr>
              <a:buSzPts val="1300"/>
              <a:buChar char="●"/>
              <a:defRPr>
                <a:solidFill>
                  <a:schemeClr val="accent6"/>
                </a:solidFill>
              </a:defRPr>
            </a:lvl4pPr>
            <a:lvl5pPr marL="2286000" lvl="4" indent="-311150" algn="l">
              <a:lnSpc>
                <a:spcPct val="115000"/>
              </a:lnSpc>
              <a:spcBef>
                <a:spcPts val="0"/>
              </a:spcBef>
              <a:spcAft>
                <a:spcPts val="0"/>
              </a:spcAft>
              <a:buClr>
                <a:schemeClr val="accent6"/>
              </a:buClr>
              <a:buSzPts val="1300"/>
              <a:buChar char="○"/>
              <a:defRPr>
                <a:solidFill>
                  <a:schemeClr val="accent6"/>
                </a:solidFill>
              </a:defRPr>
            </a:lvl5pPr>
            <a:lvl6pPr marL="2743200" lvl="5" indent="-311150" algn="l">
              <a:lnSpc>
                <a:spcPct val="115000"/>
              </a:lnSpc>
              <a:spcBef>
                <a:spcPts val="0"/>
              </a:spcBef>
              <a:spcAft>
                <a:spcPts val="0"/>
              </a:spcAft>
              <a:buClr>
                <a:schemeClr val="accent6"/>
              </a:buClr>
              <a:buSzPts val="1300"/>
              <a:buChar char="■"/>
              <a:defRPr>
                <a:solidFill>
                  <a:schemeClr val="accent6"/>
                </a:solidFill>
              </a:defRPr>
            </a:lvl6pPr>
            <a:lvl7pPr marL="3200400" lvl="6" indent="-311150" algn="l">
              <a:lnSpc>
                <a:spcPct val="115000"/>
              </a:lnSpc>
              <a:spcBef>
                <a:spcPts val="0"/>
              </a:spcBef>
              <a:spcAft>
                <a:spcPts val="0"/>
              </a:spcAft>
              <a:buClr>
                <a:schemeClr val="accent6"/>
              </a:buClr>
              <a:buSzPts val="1300"/>
              <a:buChar char="●"/>
              <a:defRPr>
                <a:solidFill>
                  <a:schemeClr val="accent6"/>
                </a:solidFill>
              </a:defRPr>
            </a:lvl7pPr>
            <a:lvl8pPr marL="3657600" lvl="7" indent="-311150" algn="l">
              <a:lnSpc>
                <a:spcPct val="115000"/>
              </a:lnSpc>
              <a:spcBef>
                <a:spcPts val="0"/>
              </a:spcBef>
              <a:spcAft>
                <a:spcPts val="0"/>
              </a:spcAft>
              <a:buClr>
                <a:schemeClr val="accent6"/>
              </a:buClr>
              <a:buSzPts val="1300"/>
              <a:buChar char="○"/>
              <a:defRPr>
                <a:solidFill>
                  <a:schemeClr val="accent6"/>
                </a:solidFill>
              </a:defRPr>
            </a:lvl8pPr>
            <a:lvl9pPr marL="4114800" lvl="8" indent="-311150" algn="l">
              <a:lnSpc>
                <a:spcPct val="115000"/>
              </a:lnSpc>
              <a:spcBef>
                <a:spcPts val="0"/>
              </a:spcBef>
              <a:spcAft>
                <a:spcPts val="0"/>
              </a:spcAft>
              <a:buClr>
                <a:schemeClr val="accent6"/>
              </a:buClr>
              <a:buSzPts val="1300"/>
              <a:buChar char="■"/>
              <a:defRPr>
                <a:solidFill>
                  <a:schemeClr val="accent6"/>
                </a:solidFill>
              </a:defRPr>
            </a:lvl9pPr>
          </a:lstStyle>
          <a:p>
            <a:endParaRPr/>
          </a:p>
        </p:txBody>
      </p:sp>
      <p:sp>
        <p:nvSpPr>
          <p:cNvPr id="273" name="Google Shape;273;g3185375ad6e_0_888"/>
          <p:cNvSpPr txBox="1">
            <a:spLocks noGrp="1"/>
          </p:cNvSpPr>
          <p:nvPr>
            <p:ph type="body" idx="19"/>
          </p:nvPr>
        </p:nvSpPr>
        <p:spPr>
          <a:xfrm>
            <a:off x="6728067" y="3946440"/>
            <a:ext cx="2490900" cy="732300"/>
          </a:xfrm>
          <a:prstGeom prst="rect">
            <a:avLst/>
          </a:prstGeom>
          <a:solidFill>
            <a:schemeClr val="accent3"/>
          </a:solidFill>
          <a:ln>
            <a:noFill/>
          </a:ln>
        </p:spPr>
        <p:txBody>
          <a:bodyPr spcFirstLastPara="1" wrap="square" lIns="121900" tIns="121900" rIns="121900" bIns="121900" anchor="t" anchorCtr="0">
            <a:spAutoFit/>
          </a:bodyPr>
          <a:lstStyle>
            <a:lvl1pPr marL="457200" lvl="0" indent="-311150" algn="l">
              <a:lnSpc>
                <a:spcPct val="115000"/>
              </a:lnSpc>
              <a:spcBef>
                <a:spcPts val="0"/>
              </a:spcBef>
              <a:spcAft>
                <a:spcPts val="0"/>
              </a:spcAft>
              <a:buClr>
                <a:schemeClr val="dk1"/>
              </a:buClr>
              <a:buSzPts val="1300"/>
              <a:buChar char="●"/>
              <a:defRPr>
                <a:solidFill>
                  <a:schemeClr val="dk1"/>
                </a:solidFill>
              </a:defRPr>
            </a:lvl1pPr>
            <a:lvl2pPr marL="914400" lvl="1" indent="-311150" algn="l">
              <a:lnSpc>
                <a:spcPct val="115000"/>
              </a:lnSpc>
              <a:spcBef>
                <a:spcPts val="0"/>
              </a:spcBef>
              <a:spcAft>
                <a:spcPts val="0"/>
              </a:spcAft>
              <a:buClr>
                <a:schemeClr val="dk1"/>
              </a:buClr>
              <a:buSzPts val="1300"/>
              <a:buChar char="○"/>
              <a:defRPr>
                <a:solidFill>
                  <a:schemeClr val="dk1"/>
                </a:solidFill>
              </a:defRPr>
            </a:lvl2pPr>
            <a:lvl3pPr marL="1371600" lvl="2" indent="-311150" algn="l">
              <a:lnSpc>
                <a:spcPct val="115000"/>
              </a:lnSpc>
              <a:spcBef>
                <a:spcPts val="0"/>
              </a:spcBef>
              <a:spcAft>
                <a:spcPts val="0"/>
              </a:spcAft>
              <a:buClr>
                <a:schemeClr val="dk1"/>
              </a:buClr>
              <a:buSzPts val="1300"/>
              <a:buChar char="■"/>
              <a:defRPr>
                <a:solidFill>
                  <a:schemeClr val="dk1"/>
                </a:solidFill>
              </a:defRPr>
            </a:lvl3pPr>
            <a:lvl4pPr marL="1828800" lvl="3" indent="-311150" algn="l">
              <a:lnSpc>
                <a:spcPct val="115000"/>
              </a:lnSpc>
              <a:spcBef>
                <a:spcPts val="0"/>
              </a:spcBef>
              <a:spcAft>
                <a:spcPts val="0"/>
              </a:spcAft>
              <a:buClr>
                <a:schemeClr val="dk1"/>
              </a:buClr>
              <a:buSzPts val="1300"/>
              <a:buChar char="●"/>
              <a:defRPr>
                <a:solidFill>
                  <a:schemeClr val="dk1"/>
                </a:solidFill>
              </a:defRPr>
            </a:lvl4pPr>
            <a:lvl5pPr marL="2286000" lvl="4" indent="-311150" algn="l">
              <a:lnSpc>
                <a:spcPct val="115000"/>
              </a:lnSpc>
              <a:spcBef>
                <a:spcPts val="0"/>
              </a:spcBef>
              <a:spcAft>
                <a:spcPts val="0"/>
              </a:spcAft>
              <a:buClr>
                <a:schemeClr val="dk1"/>
              </a:buClr>
              <a:buSzPts val="1300"/>
              <a:buChar char="○"/>
              <a:defRPr>
                <a:solidFill>
                  <a:schemeClr val="dk1"/>
                </a:solidFill>
              </a:defRPr>
            </a:lvl5pPr>
            <a:lvl6pPr marL="2743200" lvl="5" indent="-311150" algn="l">
              <a:lnSpc>
                <a:spcPct val="115000"/>
              </a:lnSpc>
              <a:spcBef>
                <a:spcPts val="0"/>
              </a:spcBef>
              <a:spcAft>
                <a:spcPts val="0"/>
              </a:spcAft>
              <a:buClr>
                <a:schemeClr val="dk1"/>
              </a:buClr>
              <a:buSzPts val="1300"/>
              <a:buChar char="■"/>
              <a:defRPr>
                <a:solidFill>
                  <a:schemeClr val="dk1"/>
                </a:solidFill>
              </a:defRPr>
            </a:lvl6pPr>
            <a:lvl7pPr marL="3200400" lvl="6" indent="-311150" algn="l">
              <a:lnSpc>
                <a:spcPct val="115000"/>
              </a:lnSpc>
              <a:spcBef>
                <a:spcPts val="0"/>
              </a:spcBef>
              <a:spcAft>
                <a:spcPts val="0"/>
              </a:spcAft>
              <a:buClr>
                <a:schemeClr val="dk1"/>
              </a:buClr>
              <a:buSzPts val="1300"/>
              <a:buChar char="●"/>
              <a:defRPr>
                <a:solidFill>
                  <a:schemeClr val="dk1"/>
                </a:solidFill>
              </a:defRPr>
            </a:lvl7pPr>
            <a:lvl8pPr marL="3657600" lvl="7" indent="-311150" algn="l">
              <a:lnSpc>
                <a:spcPct val="115000"/>
              </a:lnSpc>
              <a:spcBef>
                <a:spcPts val="0"/>
              </a:spcBef>
              <a:spcAft>
                <a:spcPts val="0"/>
              </a:spcAft>
              <a:buClr>
                <a:schemeClr val="dk1"/>
              </a:buClr>
              <a:buSzPts val="1300"/>
              <a:buChar char="○"/>
              <a:defRPr>
                <a:solidFill>
                  <a:schemeClr val="dk1"/>
                </a:solidFill>
              </a:defRPr>
            </a:lvl8pPr>
            <a:lvl9pPr marL="4114800" lvl="8" indent="-311150" algn="l">
              <a:lnSpc>
                <a:spcPct val="115000"/>
              </a:lnSpc>
              <a:spcBef>
                <a:spcPts val="0"/>
              </a:spcBef>
              <a:spcAft>
                <a:spcPts val="0"/>
              </a:spcAft>
              <a:buClr>
                <a:schemeClr val="dk1"/>
              </a:buClr>
              <a:buSzPts val="1300"/>
              <a:buChar char="■"/>
              <a:defRPr>
                <a:solidFill>
                  <a:schemeClr val="dk1"/>
                </a:solidFill>
              </a:defRPr>
            </a:lvl9pPr>
          </a:lstStyle>
          <a:p>
            <a:endParaRPr/>
          </a:p>
        </p:txBody>
      </p:sp>
      <p:sp>
        <p:nvSpPr>
          <p:cNvPr id="274" name="Google Shape;274;g3185375ad6e_0_888"/>
          <p:cNvSpPr txBox="1">
            <a:spLocks noGrp="1"/>
          </p:cNvSpPr>
          <p:nvPr>
            <p:ph type="body" idx="20"/>
          </p:nvPr>
        </p:nvSpPr>
        <p:spPr>
          <a:xfrm>
            <a:off x="9572300" y="3946440"/>
            <a:ext cx="2490900" cy="732300"/>
          </a:xfrm>
          <a:prstGeom prst="rect">
            <a:avLst/>
          </a:prstGeom>
          <a:noFill/>
          <a:ln w="9525" cap="flat" cmpd="sng">
            <a:solidFill>
              <a:schemeClr val="lt1"/>
            </a:solidFill>
            <a:prstDash val="solid"/>
            <a:round/>
            <a:headEnd type="none" w="sm" len="sm"/>
            <a:tailEnd type="none" w="sm" len="sm"/>
          </a:ln>
        </p:spPr>
        <p:txBody>
          <a:bodyPr spcFirstLastPara="1" wrap="square" lIns="121900" tIns="121900" rIns="121900" bIns="121900" anchor="t" anchorCtr="0">
            <a:spAutoFit/>
          </a:bodyPr>
          <a:lstStyle>
            <a:lvl1pPr marL="457200" lvl="0" indent="-311150" algn="l">
              <a:lnSpc>
                <a:spcPct val="115000"/>
              </a:lnSpc>
              <a:spcBef>
                <a:spcPts val="0"/>
              </a:spcBef>
              <a:spcAft>
                <a:spcPts val="0"/>
              </a:spcAft>
              <a:buClr>
                <a:schemeClr val="accent6"/>
              </a:buClr>
              <a:buSzPts val="1300"/>
              <a:buChar char="●"/>
              <a:defRPr>
                <a:solidFill>
                  <a:schemeClr val="accent6"/>
                </a:solidFill>
              </a:defRPr>
            </a:lvl1pPr>
            <a:lvl2pPr marL="914400" lvl="1" indent="-311150" algn="l">
              <a:lnSpc>
                <a:spcPct val="115000"/>
              </a:lnSpc>
              <a:spcBef>
                <a:spcPts val="0"/>
              </a:spcBef>
              <a:spcAft>
                <a:spcPts val="0"/>
              </a:spcAft>
              <a:buClr>
                <a:schemeClr val="accent6"/>
              </a:buClr>
              <a:buSzPts val="1300"/>
              <a:buChar char="○"/>
              <a:defRPr>
                <a:solidFill>
                  <a:schemeClr val="accent6"/>
                </a:solidFill>
              </a:defRPr>
            </a:lvl2pPr>
            <a:lvl3pPr marL="1371600" lvl="2" indent="-311150" algn="l">
              <a:lnSpc>
                <a:spcPct val="115000"/>
              </a:lnSpc>
              <a:spcBef>
                <a:spcPts val="0"/>
              </a:spcBef>
              <a:spcAft>
                <a:spcPts val="0"/>
              </a:spcAft>
              <a:buClr>
                <a:schemeClr val="accent6"/>
              </a:buClr>
              <a:buSzPts val="1300"/>
              <a:buChar char="■"/>
              <a:defRPr>
                <a:solidFill>
                  <a:schemeClr val="accent6"/>
                </a:solidFill>
              </a:defRPr>
            </a:lvl3pPr>
            <a:lvl4pPr marL="1828800" lvl="3" indent="-311150" algn="l">
              <a:lnSpc>
                <a:spcPct val="115000"/>
              </a:lnSpc>
              <a:spcBef>
                <a:spcPts val="0"/>
              </a:spcBef>
              <a:spcAft>
                <a:spcPts val="0"/>
              </a:spcAft>
              <a:buClr>
                <a:schemeClr val="accent6"/>
              </a:buClr>
              <a:buSzPts val="1300"/>
              <a:buChar char="●"/>
              <a:defRPr>
                <a:solidFill>
                  <a:schemeClr val="accent6"/>
                </a:solidFill>
              </a:defRPr>
            </a:lvl4pPr>
            <a:lvl5pPr marL="2286000" lvl="4" indent="-311150" algn="l">
              <a:lnSpc>
                <a:spcPct val="115000"/>
              </a:lnSpc>
              <a:spcBef>
                <a:spcPts val="0"/>
              </a:spcBef>
              <a:spcAft>
                <a:spcPts val="0"/>
              </a:spcAft>
              <a:buClr>
                <a:schemeClr val="accent6"/>
              </a:buClr>
              <a:buSzPts val="1300"/>
              <a:buChar char="○"/>
              <a:defRPr>
                <a:solidFill>
                  <a:schemeClr val="accent6"/>
                </a:solidFill>
              </a:defRPr>
            </a:lvl5pPr>
            <a:lvl6pPr marL="2743200" lvl="5" indent="-311150" algn="l">
              <a:lnSpc>
                <a:spcPct val="115000"/>
              </a:lnSpc>
              <a:spcBef>
                <a:spcPts val="0"/>
              </a:spcBef>
              <a:spcAft>
                <a:spcPts val="0"/>
              </a:spcAft>
              <a:buClr>
                <a:schemeClr val="accent6"/>
              </a:buClr>
              <a:buSzPts val="1300"/>
              <a:buChar char="■"/>
              <a:defRPr>
                <a:solidFill>
                  <a:schemeClr val="accent6"/>
                </a:solidFill>
              </a:defRPr>
            </a:lvl6pPr>
            <a:lvl7pPr marL="3200400" lvl="6" indent="-311150" algn="l">
              <a:lnSpc>
                <a:spcPct val="115000"/>
              </a:lnSpc>
              <a:spcBef>
                <a:spcPts val="0"/>
              </a:spcBef>
              <a:spcAft>
                <a:spcPts val="0"/>
              </a:spcAft>
              <a:buClr>
                <a:schemeClr val="accent6"/>
              </a:buClr>
              <a:buSzPts val="1300"/>
              <a:buChar char="●"/>
              <a:defRPr>
                <a:solidFill>
                  <a:schemeClr val="accent6"/>
                </a:solidFill>
              </a:defRPr>
            </a:lvl7pPr>
            <a:lvl8pPr marL="3657600" lvl="7" indent="-311150" algn="l">
              <a:lnSpc>
                <a:spcPct val="115000"/>
              </a:lnSpc>
              <a:spcBef>
                <a:spcPts val="0"/>
              </a:spcBef>
              <a:spcAft>
                <a:spcPts val="0"/>
              </a:spcAft>
              <a:buClr>
                <a:schemeClr val="accent6"/>
              </a:buClr>
              <a:buSzPts val="1300"/>
              <a:buChar char="○"/>
              <a:defRPr>
                <a:solidFill>
                  <a:schemeClr val="accent6"/>
                </a:solidFill>
              </a:defRPr>
            </a:lvl8pPr>
            <a:lvl9pPr marL="4114800" lvl="8" indent="-311150" algn="l">
              <a:lnSpc>
                <a:spcPct val="115000"/>
              </a:lnSpc>
              <a:spcBef>
                <a:spcPts val="0"/>
              </a:spcBef>
              <a:spcAft>
                <a:spcPts val="0"/>
              </a:spcAft>
              <a:buClr>
                <a:schemeClr val="accent6"/>
              </a:buClr>
              <a:buSzPts val="1300"/>
              <a:buChar char="■"/>
              <a:defRPr>
                <a:solidFill>
                  <a:schemeClr val="accent6"/>
                </a:solidFill>
              </a:defRPr>
            </a:lvl9pPr>
          </a:lstStyle>
          <a:p>
            <a:endParaRPr/>
          </a:p>
        </p:txBody>
      </p:sp>
      <p:sp>
        <p:nvSpPr>
          <p:cNvPr id="275" name="Google Shape;275;g3185375ad6e_0_888"/>
          <p:cNvSpPr txBox="1">
            <a:spLocks noGrp="1"/>
          </p:cNvSpPr>
          <p:nvPr>
            <p:ph type="body" idx="21"/>
          </p:nvPr>
        </p:nvSpPr>
        <p:spPr>
          <a:xfrm>
            <a:off x="1036633" y="2115492"/>
            <a:ext cx="2490900" cy="732300"/>
          </a:xfrm>
          <a:prstGeom prst="rect">
            <a:avLst/>
          </a:prstGeom>
          <a:noFill/>
          <a:ln>
            <a:noFill/>
          </a:ln>
        </p:spPr>
        <p:txBody>
          <a:bodyPr spcFirstLastPara="1" wrap="square" lIns="0" tIns="0" rIns="0" bIns="0" anchor="t" anchorCtr="0">
            <a:spAutoFit/>
          </a:bodyPr>
          <a:lstStyle>
            <a:lvl1pPr marL="457200" lvl="0" indent="-330200" algn="l">
              <a:lnSpc>
                <a:spcPct val="100000"/>
              </a:lnSpc>
              <a:spcBef>
                <a:spcPts val="0"/>
              </a:spcBef>
              <a:spcAft>
                <a:spcPts val="0"/>
              </a:spcAft>
              <a:buSzPts val="1600"/>
              <a:buFont typeface="Urbanist"/>
              <a:buChar char="●"/>
              <a:defRPr sz="1600">
                <a:latin typeface="Urbanist"/>
                <a:ea typeface="Urbanist"/>
                <a:cs typeface="Urbanist"/>
                <a:sym typeface="Urbanist"/>
              </a:defRPr>
            </a:lvl1pPr>
            <a:lvl2pPr marL="914400" lvl="1" indent="-330200" algn="l">
              <a:lnSpc>
                <a:spcPct val="100000"/>
              </a:lnSpc>
              <a:spcBef>
                <a:spcPts val="0"/>
              </a:spcBef>
              <a:spcAft>
                <a:spcPts val="0"/>
              </a:spcAft>
              <a:buSzPts val="1600"/>
              <a:buFont typeface="Urbanist"/>
              <a:buChar char="○"/>
              <a:defRPr sz="1600">
                <a:latin typeface="Urbanist"/>
                <a:ea typeface="Urbanist"/>
                <a:cs typeface="Urbanist"/>
                <a:sym typeface="Urbanist"/>
              </a:defRPr>
            </a:lvl2pPr>
            <a:lvl3pPr marL="1371600" lvl="2" indent="-330200" algn="l">
              <a:lnSpc>
                <a:spcPct val="100000"/>
              </a:lnSpc>
              <a:spcBef>
                <a:spcPts val="0"/>
              </a:spcBef>
              <a:spcAft>
                <a:spcPts val="0"/>
              </a:spcAft>
              <a:buSzPts val="1600"/>
              <a:buFont typeface="Urbanist"/>
              <a:buChar char="■"/>
              <a:defRPr sz="1600">
                <a:latin typeface="Urbanist"/>
                <a:ea typeface="Urbanist"/>
                <a:cs typeface="Urbanist"/>
                <a:sym typeface="Urbanist"/>
              </a:defRPr>
            </a:lvl3pPr>
            <a:lvl4pPr marL="1828800" lvl="3" indent="-330200" algn="l">
              <a:lnSpc>
                <a:spcPct val="100000"/>
              </a:lnSpc>
              <a:spcBef>
                <a:spcPts val="0"/>
              </a:spcBef>
              <a:spcAft>
                <a:spcPts val="0"/>
              </a:spcAft>
              <a:buSzPts val="1600"/>
              <a:buFont typeface="Urbanist"/>
              <a:buChar char="●"/>
              <a:defRPr sz="1600">
                <a:latin typeface="Urbanist"/>
                <a:ea typeface="Urbanist"/>
                <a:cs typeface="Urbanist"/>
                <a:sym typeface="Urbanist"/>
              </a:defRPr>
            </a:lvl4pPr>
            <a:lvl5pPr marL="2286000" lvl="4" indent="-330200" algn="l">
              <a:lnSpc>
                <a:spcPct val="100000"/>
              </a:lnSpc>
              <a:spcBef>
                <a:spcPts val="0"/>
              </a:spcBef>
              <a:spcAft>
                <a:spcPts val="0"/>
              </a:spcAft>
              <a:buSzPts val="1600"/>
              <a:buFont typeface="Urbanist"/>
              <a:buChar char="○"/>
              <a:defRPr sz="1600">
                <a:latin typeface="Urbanist"/>
                <a:ea typeface="Urbanist"/>
                <a:cs typeface="Urbanist"/>
                <a:sym typeface="Urbanist"/>
              </a:defRPr>
            </a:lvl5pPr>
            <a:lvl6pPr marL="2743200" lvl="5" indent="-330200" algn="l">
              <a:lnSpc>
                <a:spcPct val="100000"/>
              </a:lnSpc>
              <a:spcBef>
                <a:spcPts val="0"/>
              </a:spcBef>
              <a:spcAft>
                <a:spcPts val="0"/>
              </a:spcAft>
              <a:buSzPts val="1600"/>
              <a:buFont typeface="Urbanist"/>
              <a:buChar char="■"/>
              <a:defRPr sz="1600">
                <a:latin typeface="Urbanist"/>
                <a:ea typeface="Urbanist"/>
                <a:cs typeface="Urbanist"/>
                <a:sym typeface="Urbanist"/>
              </a:defRPr>
            </a:lvl6pPr>
            <a:lvl7pPr marL="3200400" lvl="6" indent="-330200" algn="l">
              <a:lnSpc>
                <a:spcPct val="100000"/>
              </a:lnSpc>
              <a:spcBef>
                <a:spcPts val="0"/>
              </a:spcBef>
              <a:spcAft>
                <a:spcPts val="0"/>
              </a:spcAft>
              <a:buSzPts val="1600"/>
              <a:buFont typeface="Urbanist"/>
              <a:buChar char="●"/>
              <a:defRPr sz="1600">
                <a:latin typeface="Urbanist"/>
                <a:ea typeface="Urbanist"/>
                <a:cs typeface="Urbanist"/>
                <a:sym typeface="Urbanist"/>
              </a:defRPr>
            </a:lvl7pPr>
            <a:lvl8pPr marL="3657600" lvl="7" indent="-330200" algn="l">
              <a:lnSpc>
                <a:spcPct val="100000"/>
              </a:lnSpc>
              <a:spcBef>
                <a:spcPts val="0"/>
              </a:spcBef>
              <a:spcAft>
                <a:spcPts val="0"/>
              </a:spcAft>
              <a:buSzPts val="1600"/>
              <a:buFont typeface="Urbanist"/>
              <a:buChar char="○"/>
              <a:defRPr sz="1600">
                <a:latin typeface="Urbanist"/>
                <a:ea typeface="Urbanist"/>
                <a:cs typeface="Urbanist"/>
                <a:sym typeface="Urbanist"/>
              </a:defRPr>
            </a:lvl8pPr>
            <a:lvl9pPr marL="4114800" lvl="8" indent="-330200" algn="l">
              <a:lnSpc>
                <a:spcPct val="100000"/>
              </a:lnSpc>
              <a:spcBef>
                <a:spcPts val="0"/>
              </a:spcBef>
              <a:spcAft>
                <a:spcPts val="0"/>
              </a:spcAft>
              <a:buSzPts val="1600"/>
              <a:buFont typeface="Urbanist"/>
              <a:buChar char="■"/>
              <a:defRPr sz="1600">
                <a:latin typeface="Urbanist"/>
                <a:ea typeface="Urbanist"/>
                <a:cs typeface="Urbanist"/>
                <a:sym typeface="Urbanist"/>
              </a:defRPr>
            </a:lvl9pPr>
          </a:lstStyle>
          <a:p>
            <a:endParaRPr/>
          </a:p>
        </p:txBody>
      </p:sp>
      <p:sp>
        <p:nvSpPr>
          <p:cNvPr id="276" name="Google Shape;276;g3185375ad6e_0_888"/>
          <p:cNvSpPr txBox="1">
            <a:spLocks noGrp="1"/>
          </p:cNvSpPr>
          <p:nvPr>
            <p:ph type="body" idx="22"/>
          </p:nvPr>
        </p:nvSpPr>
        <p:spPr>
          <a:xfrm>
            <a:off x="3883833" y="2115493"/>
            <a:ext cx="2490900" cy="732300"/>
          </a:xfrm>
          <a:prstGeom prst="rect">
            <a:avLst/>
          </a:prstGeom>
          <a:solidFill>
            <a:schemeClr val="dk2"/>
          </a:solidFill>
          <a:ln>
            <a:noFill/>
          </a:ln>
        </p:spPr>
        <p:txBody>
          <a:bodyPr spcFirstLastPara="1" wrap="square" lIns="121900" tIns="121900" rIns="121900" bIns="121900" anchor="t" anchorCtr="0">
            <a:spAutoFit/>
          </a:bodyPr>
          <a:lstStyle>
            <a:lvl1pPr marL="457200" lvl="0" indent="-330200" algn="l">
              <a:lnSpc>
                <a:spcPct val="100000"/>
              </a:lnSpc>
              <a:spcBef>
                <a:spcPts val="0"/>
              </a:spcBef>
              <a:spcAft>
                <a:spcPts val="0"/>
              </a:spcAft>
              <a:buClr>
                <a:schemeClr val="accent6"/>
              </a:buClr>
              <a:buSzPts val="1600"/>
              <a:buFont typeface="Urbanist"/>
              <a:buChar char="●"/>
              <a:defRPr sz="1600">
                <a:solidFill>
                  <a:schemeClr val="accent6"/>
                </a:solidFill>
                <a:latin typeface="Urbanist"/>
                <a:ea typeface="Urbanist"/>
                <a:cs typeface="Urbanist"/>
                <a:sym typeface="Urbanist"/>
              </a:defRPr>
            </a:lvl1pPr>
            <a:lvl2pPr marL="914400" lvl="1" indent="-330200" algn="l">
              <a:lnSpc>
                <a:spcPct val="100000"/>
              </a:lnSpc>
              <a:spcBef>
                <a:spcPts val="0"/>
              </a:spcBef>
              <a:spcAft>
                <a:spcPts val="0"/>
              </a:spcAft>
              <a:buClr>
                <a:schemeClr val="accent6"/>
              </a:buClr>
              <a:buSzPts val="1600"/>
              <a:buFont typeface="Urbanist"/>
              <a:buChar char="○"/>
              <a:defRPr sz="1600">
                <a:solidFill>
                  <a:schemeClr val="accent6"/>
                </a:solidFill>
                <a:latin typeface="Urbanist"/>
                <a:ea typeface="Urbanist"/>
                <a:cs typeface="Urbanist"/>
                <a:sym typeface="Urbanist"/>
              </a:defRPr>
            </a:lvl2pPr>
            <a:lvl3pPr marL="1371600" lvl="2" indent="-330200" algn="l">
              <a:lnSpc>
                <a:spcPct val="100000"/>
              </a:lnSpc>
              <a:spcBef>
                <a:spcPts val="0"/>
              </a:spcBef>
              <a:spcAft>
                <a:spcPts val="0"/>
              </a:spcAft>
              <a:buClr>
                <a:schemeClr val="accent6"/>
              </a:buClr>
              <a:buSzPts val="1600"/>
              <a:buFont typeface="Urbanist"/>
              <a:buChar char="■"/>
              <a:defRPr sz="1600">
                <a:solidFill>
                  <a:schemeClr val="accent6"/>
                </a:solidFill>
                <a:latin typeface="Urbanist"/>
                <a:ea typeface="Urbanist"/>
                <a:cs typeface="Urbanist"/>
                <a:sym typeface="Urbanist"/>
              </a:defRPr>
            </a:lvl3pPr>
            <a:lvl4pPr marL="1828800" lvl="3" indent="-330200" algn="l">
              <a:lnSpc>
                <a:spcPct val="100000"/>
              </a:lnSpc>
              <a:spcBef>
                <a:spcPts val="0"/>
              </a:spcBef>
              <a:spcAft>
                <a:spcPts val="0"/>
              </a:spcAft>
              <a:buClr>
                <a:schemeClr val="accent6"/>
              </a:buClr>
              <a:buSzPts val="1600"/>
              <a:buFont typeface="Urbanist"/>
              <a:buChar char="●"/>
              <a:defRPr sz="1600">
                <a:solidFill>
                  <a:schemeClr val="accent6"/>
                </a:solidFill>
                <a:latin typeface="Urbanist"/>
                <a:ea typeface="Urbanist"/>
                <a:cs typeface="Urbanist"/>
                <a:sym typeface="Urbanist"/>
              </a:defRPr>
            </a:lvl4pPr>
            <a:lvl5pPr marL="2286000" lvl="4" indent="-330200" algn="l">
              <a:lnSpc>
                <a:spcPct val="100000"/>
              </a:lnSpc>
              <a:spcBef>
                <a:spcPts val="0"/>
              </a:spcBef>
              <a:spcAft>
                <a:spcPts val="0"/>
              </a:spcAft>
              <a:buClr>
                <a:schemeClr val="accent6"/>
              </a:buClr>
              <a:buSzPts val="1600"/>
              <a:buFont typeface="Urbanist"/>
              <a:buChar char="○"/>
              <a:defRPr sz="1600">
                <a:solidFill>
                  <a:schemeClr val="accent6"/>
                </a:solidFill>
                <a:latin typeface="Urbanist"/>
                <a:ea typeface="Urbanist"/>
                <a:cs typeface="Urbanist"/>
                <a:sym typeface="Urbanist"/>
              </a:defRPr>
            </a:lvl5pPr>
            <a:lvl6pPr marL="2743200" lvl="5" indent="-330200" algn="l">
              <a:lnSpc>
                <a:spcPct val="100000"/>
              </a:lnSpc>
              <a:spcBef>
                <a:spcPts val="0"/>
              </a:spcBef>
              <a:spcAft>
                <a:spcPts val="0"/>
              </a:spcAft>
              <a:buClr>
                <a:schemeClr val="accent6"/>
              </a:buClr>
              <a:buSzPts val="1600"/>
              <a:buFont typeface="Urbanist"/>
              <a:buChar char="■"/>
              <a:defRPr sz="1600">
                <a:solidFill>
                  <a:schemeClr val="accent6"/>
                </a:solidFill>
                <a:latin typeface="Urbanist"/>
                <a:ea typeface="Urbanist"/>
                <a:cs typeface="Urbanist"/>
                <a:sym typeface="Urbanist"/>
              </a:defRPr>
            </a:lvl6pPr>
            <a:lvl7pPr marL="3200400" lvl="6" indent="-330200" algn="l">
              <a:lnSpc>
                <a:spcPct val="100000"/>
              </a:lnSpc>
              <a:spcBef>
                <a:spcPts val="0"/>
              </a:spcBef>
              <a:spcAft>
                <a:spcPts val="0"/>
              </a:spcAft>
              <a:buClr>
                <a:schemeClr val="accent6"/>
              </a:buClr>
              <a:buSzPts val="1600"/>
              <a:buFont typeface="Urbanist"/>
              <a:buChar char="●"/>
              <a:defRPr sz="1600">
                <a:solidFill>
                  <a:schemeClr val="accent6"/>
                </a:solidFill>
                <a:latin typeface="Urbanist"/>
                <a:ea typeface="Urbanist"/>
                <a:cs typeface="Urbanist"/>
                <a:sym typeface="Urbanist"/>
              </a:defRPr>
            </a:lvl7pPr>
            <a:lvl8pPr marL="3657600" lvl="7" indent="-330200" algn="l">
              <a:lnSpc>
                <a:spcPct val="100000"/>
              </a:lnSpc>
              <a:spcBef>
                <a:spcPts val="0"/>
              </a:spcBef>
              <a:spcAft>
                <a:spcPts val="0"/>
              </a:spcAft>
              <a:buClr>
                <a:schemeClr val="accent6"/>
              </a:buClr>
              <a:buSzPts val="1600"/>
              <a:buFont typeface="Urbanist"/>
              <a:buChar char="○"/>
              <a:defRPr sz="1600">
                <a:solidFill>
                  <a:schemeClr val="accent6"/>
                </a:solidFill>
                <a:latin typeface="Urbanist"/>
                <a:ea typeface="Urbanist"/>
                <a:cs typeface="Urbanist"/>
                <a:sym typeface="Urbanist"/>
              </a:defRPr>
            </a:lvl8pPr>
            <a:lvl9pPr marL="4114800" lvl="8" indent="-330200" algn="l">
              <a:lnSpc>
                <a:spcPct val="100000"/>
              </a:lnSpc>
              <a:spcBef>
                <a:spcPts val="0"/>
              </a:spcBef>
              <a:spcAft>
                <a:spcPts val="0"/>
              </a:spcAft>
              <a:buClr>
                <a:schemeClr val="accent6"/>
              </a:buClr>
              <a:buSzPts val="1600"/>
              <a:buFont typeface="Urbanist"/>
              <a:buChar char="■"/>
              <a:defRPr sz="1600">
                <a:solidFill>
                  <a:schemeClr val="accent6"/>
                </a:solidFill>
                <a:latin typeface="Urbanist"/>
                <a:ea typeface="Urbanist"/>
                <a:cs typeface="Urbanist"/>
                <a:sym typeface="Urbanist"/>
              </a:defRPr>
            </a:lvl9pPr>
          </a:lstStyle>
          <a:p>
            <a:endParaRPr/>
          </a:p>
        </p:txBody>
      </p:sp>
      <p:sp>
        <p:nvSpPr>
          <p:cNvPr id="277" name="Google Shape;277;g3185375ad6e_0_888"/>
          <p:cNvSpPr txBox="1">
            <a:spLocks noGrp="1"/>
          </p:cNvSpPr>
          <p:nvPr>
            <p:ph type="body" idx="23"/>
          </p:nvPr>
        </p:nvSpPr>
        <p:spPr>
          <a:xfrm>
            <a:off x="6727967" y="2115492"/>
            <a:ext cx="2490900" cy="732300"/>
          </a:xfrm>
          <a:prstGeom prst="rect">
            <a:avLst/>
          </a:prstGeom>
          <a:solidFill>
            <a:schemeClr val="accent3"/>
          </a:solidFill>
          <a:ln>
            <a:noFill/>
          </a:ln>
        </p:spPr>
        <p:txBody>
          <a:bodyPr spcFirstLastPara="1" wrap="square" lIns="121900" tIns="121900" rIns="121900" bIns="121900" anchor="t" anchorCtr="0">
            <a:spAutoFit/>
          </a:bodyPr>
          <a:lstStyle>
            <a:lvl1pPr marL="457200" lvl="0" indent="-330200" algn="l">
              <a:lnSpc>
                <a:spcPct val="100000"/>
              </a:lnSpc>
              <a:spcBef>
                <a:spcPts val="0"/>
              </a:spcBef>
              <a:spcAft>
                <a:spcPts val="0"/>
              </a:spcAft>
              <a:buClr>
                <a:schemeClr val="dk1"/>
              </a:buClr>
              <a:buSzPts val="1600"/>
              <a:buFont typeface="Urbanist"/>
              <a:buChar char="●"/>
              <a:defRPr sz="1600">
                <a:solidFill>
                  <a:schemeClr val="dk1"/>
                </a:solidFill>
                <a:latin typeface="Urbanist"/>
                <a:ea typeface="Urbanist"/>
                <a:cs typeface="Urbanist"/>
                <a:sym typeface="Urbanist"/>
              </a:defRPr>
            </a:lvl1pPr>
            <a:lvl2pPr marL="914400" lvl="1" indent="-330200" algn="l">
              <a:lnSpc>
                <a:spcPct val="100000"/>
              </a:lnSpc>
              <a:spcBef>
                <a:spcPts val="0"/>
              </a:spcBef>
              <a:spcAft>
                <a:spcPts val="0"/>
              </a:spcAft>
              <a:buClr>
                <a:schemeClr val="dk1"/>
              </a:buClr>
              <a:buSzPts val="1600"/>
              <a:buFont typeface="Urbanist"/>
              <a:buChar char="○"/>
              <a:defRPr sz="1600">
                <a:solidFill>
                  <a:schemeClr val="dk1"/>
                </a:solidFill>
                <a:latin typeface="Urbanist"/>
                <a:ea typeface="Urbanist"/>
                <a:cs typeface="Urbanist"/>
                <a:sym typeface="Urbanist"/>
              </a:defRPr>
            </a:lvl2pPr>
            <a:lvl3pPr marL="1371600" lvl="2" indent="-330200" algn="l">
              <a:lnSpc>
                <a:spcPct val="100000"/>
              </a:lnSpc>
              <a:spcBef>
                <a:spcPts val="0"/>
              </a:spcBef>
              <a:spcAft>
                <a:spcPts val="0"/>
              </a:spcAft>
              <a:buClr>
                <a:schemeClr val="dk1"/>
              </a:buClr>
              <a:buSzPts val="1600"/>
              <a:buFont typeface="Urbanist"/>
              <a:buChar char="■"/>
              <a:defRPr sz="1600">
                <a:solidFill>
                  <a:schemeClr val="dk1"/>
                </a:solidFill>
                <a:latin typeface="Urbanist"/>
                <a:ea typeface="Urbanist"/>
                <a:cs typeface="Urbanist"/>
                <a:sym typeface="Urbanist"/>
              </a:defRPr>
            </a:lvl3pPr>
            <a:lvl4pPr marL="1828800" lvl="3" indent="-330200" algn="l">
              <a:lnSpc>
                <a:spcPct val="100000"/>
              </a:lnSpc>
              <a:spcBef>
                <a:spcPts val="0"/>
              </a:spcBef>
              <a:spcAft>
                <a:spcPts val="0"/>
              </a:spcAft>
              <a:buClr>
                <a:schemeClr val="dk1"/>
              </a:buClr>
              <a:buSzPts val="1600"/>
              <a:buFont typeface="Urbanist"/>
              <a:buChar char="●"/>
              <a:defRPr sz="1600">
                <a:solidFill>
                  <a:schemeClr val="dk1"/>
                </a:solidFill>
                <a:latin typeface="Urbanist"/>
                <a:ea typeface="Urbanist"/>
                <a:cs typeface="Urbanist"/>
                <a:sym typeface="Urbanist"/>
              </a:defRPr>
            </a:lvl4pPr>
            <a:lvl5pPr marL="2286000" lvl="4" indent="-330200" algn="l">
              <a:lnSpc>
                <a:spcPct val="100000"/>
              </a:lnSpc>
              <a:spcBef>
                <a:spcPts val="0"/>
              </a:spcBef>
              <a:spcAft>
                <a:spcPts val="0"/>
              </a:spcAft>
              <a:buClr>
                <a:schemeClr val="dk1"/>
              </a:buClr>
              <a:buSzPts val="1600"/>
              <a:buFont typeface="Urbanist"/>
              <a:buChar char="○"/>
              <a:defRPr sz="1600">
                <a:solidFill>
                  <a:schemeClr val="dk1"/>
                </a:solidFill>
                <a:latin typeface="Urbanist"/>
                <a:ea typeface="Urbanist"/>
                <a:cs typeface="Urbanist"/>
                <a:sym typeface="Urbanist"/>
              </a:defRPr>
            </a:lvl5pPr>
            <a:lvl6pPr marL="2743200" lvl="5" indent="-330200" algn="l">
              <a:lnSpc>
                <a:spcPct val="100000"/>
              </a:lnSpc>
              <a:spcBef>
                <a:spcPts val="0"/>
              </a:spcBef>
              <a:spcAft>
                <a:spcPts val="0"/>
              </a:spcAft>
              <a:buClr>
                <a:schemeClr val="dk1"/>
              </a:buClr>
              <a:buSzPts val="1600"/>
              <a:buFont typeface="Urbanist"/>
              <a:buChar char="■"/>
              <a:defRPr sz="1600">
                <a:solidFill>
                  <a:schemeClr val="dk1"/>
                </a:solidFill>
                <a:latin typeface="Urbanist"/>
                <a:ea typeface="Urbanist"/>
                <a:cs typeface="Urbanist"/>
                <a:sym typeface="Urbanist"/>
              </a:defRPr>
            </a:lvl6pPr>
            <a:lvl7pPr marL="3200400" lvl="6" indent="-330200" algn="l">
              <a:lnSpc>
                <a:spcPct val="100000"/>
              </a:lnSpc>
              <a:spcBef>
                <a:spcPts val="0"/>
              </a:spcBef>
              <a:spcAft>
                <a:spcPts val="0"/>
              </a:spcAft>
              <a:buClr>
                <a:schemeClr val="dk1"/>
              </a:buClr>
              <a:buSzPts val="1600"/>
              <a:buFont typeface="Urbanist"/>
              <a:buChar char="●"/>
              <a:defRPr sz="1600">
                <a:solidFill>
                  <a:schemeClr val="dk1"/>
                </a:solidFill>
                <a:latin typeface="Urbanist"/>
                <a:ea typeface="Urbanist"/>
                <a:cs typeface="Urbanist"/>
                <a:sym typeface="Urbanist"/>
              </a:defRPr>
            </a:lvl7pPr>
            <a:lvl8pPr marL="3657600" lvl="7" indent="-330200" algn="l">
              <a:lnSpc>
                <a:spcPct val="100000"/>
              </a:lnSpc>
              <a:spcBef>
                <a:spcPts val="0"/>
              </a:spcBef>
              <a:spcAft>
                <a:spcPts val="0"/>
              </a:spcAft>
              <a:buClr>
                <a:schemeClr val="dk1"/>
              </a:buClr>
              <a:buSzPts val="1600"/>
              <a:buFont typeface="Urbanist"/>
              <a:buChar char="○"/>
              <a:defRPr sz="1600">
                <a:solidFill>
                  <a:schemeClr val="dk1"/>
                </a:solidFill>
                <a:latin typeface="Urbanist"/>
                <a:ea typeface="Urbanist"/>
                <a:cs typeface="Urbanist"/>
                <a:sym typeface="Urbanist"/>
              </a:defRPr>
            </a:lvl8pPr>
            <a:lvl9pPr marL="4114800" lvl="8" indent="-330200" algn="l">
              <a:lnSpc>
                <a:spcPct val="100000"/>
              </a:lnSpc>
              <a:spcBef>
                <a:spcPts val="0"/>
              </a:spcBef>
              <a:spcAft>
                <a:spcPts val="0"/>
              </a:spcAft>
              <a:buClr>
                <a:schemeClr val="dk1"/>
              </a:buClr>
              <a:buSzPts val="1600"/>
              <a:buFont typeface="Urbanist"/>
              <a:buChar char="■"/>
              <a:defRPr sz="1600">
                <a:solidFill>
                  <a:schemeClr val="dk1"/>
                </a:solidFill>
                <a:latin typeface="Urbanist"/>
                <a:ea typeface="Urbanist"/>
                <a:cs typeface="Urbanist"/>
                <a:sym typeface="Urbanist"/>
              </a:defRPr>
            </a:lvl9pPr>
          </a:lstStyle>
          <a:p>
            <a:endParaRPr/>
          </a:p>
        </p:txBody>
      </p:sp>
      <p:sp>
        <p:nvSpPr>
          <p:cNvPr id="278" name="Google Shape;278;g3185375ad6e_0_888"/>
          <p:cNvSpPr txBox="1">
            <a:spLocks noGrp="1"/>
          </p:cNvSpPr>
          <p:nvPr>
            <p:ph type="body" idx="24"/>
          </p:nvPr>
        </p:nvSpPr>
        <p:spPr>
          <a:xfrm>
            <a:off x="9572100" y="2115492"/>
            <a:ext cx="2490900" cy="732300"/>
          </a:xfrm>
          <a:prstGeom prst="rect">
            <a:avLst/>
          </a:prstGeom>
          <a:noFill/>
          <a:ln w="9525" cap="flat" cmpd="sng">
            <a:solidFill>
              <a:schemeClr val="lt1"/>
            </a:solidFill>
            <a:prstDash val="solid"/>
            <a:round/>
            <a:headEnd type="none" w="sm" len="sm"/>
            <a:tailEnd type="none" w="sm" len="sm"/>
          </a:ln>
        </p:spPr>
        <p:txBody>
          <a:bodyPr spcFirstLastPara="1" wrap="square" lIns="121900" tIns="121900" rIns="121900" bIns="121900" anchor="t" anchorCtr="0">
            <a:spAutoFit/>
          </a:bodyPr>
          <a:lstStyle>
            <a:lvl1pPr marL="457200" lvl="0" indent="-330200" algn="l">
              <a:lnSpc>
                <a:spcPct val="100000"/>
              </a:lnSpc>
              <a:spcBef>
                <a:spcPts val="0"/>
              </a:spcBef>
              <a:spcAft>
                <a:spcPts val="0"/>
              </a:spcAft>
              <a:buClr>
                <a:schemeClr val="accent6"/>
              </a:buClr>
              <a:buSzPts val="1600"/>
              <a:buFont typeface="Urbanist"/>
              <a:buChar char="●"/>
              <a:defRPr sz="1600">
                <a:solidFill>
                  <a:schemeClr val="accent6"/>
                </a:solidFill>
                <a:latin typeface="Urbanist"/>
                <a:ea typeface="Urbanist"/>
                <a:cs typeface="Urbanist"/>
                <a:sym typeface="Urbanist"/>
              </a:defRPr>
            </a:lvl1pPr>
            <a:lvl2pPr marL="914400" lvl="1" indent="-330200" algn="l">
              <a:lnSpc>
                <a:spcPct val="100000"/>
              </a:lnSpc>
              <a:spcBef>
                <a:spcPts val="0"/>
              </a:spcBef>
              <a:spcAft>
                <a:spcPts val="0"/>
              </a:spcAft>
              <a:buClr>
                <a:schemeClr val="accent6"/>
              </a:buClr>
              <a:buSzPts val="1600"/>
              <a:buFont typeface="Urbanist"/>
              <a:buChar char="○"/>
              <a:defRPr sz="1600">
                <a:solidFill>
                  <a:schemeClr val="accent6"/>
                </a:solidFill>
                <a:latin typeface="Urbanist"/>
                <a:ea typeface="Urbanist"/>
                <a:cs typeface="Urbanist"/>
                <a:sym typeface="Urbanist"/>
              </a:defRPr>
            </a:lvl2pPr>
            <a:lvl3pPr marL="1371600" lvl="2" indent="-330200" algn="l">
              <a:lnSpc>
                <a:spcPct val="100000"/>
              </a:lnSpc>
              <a:spcBef>
                <a:spcPts val="0"/>
              </a:spcBef>
              <a:spcAft>
                <a:spcPts val="0"/>
              </a:spcAft>
              <a:buClr>
                <a:schemeClr val="accent6"/>
              </a:buClr>
              <a:buSzPts val="1600"/>
              <a:buFont typeface="Urbanist"/>
              <a:buChar char="■"/>
              <a:defRPr sz="1600">
                <a:solidFill>
                  <a:schemeClr val="accent6"/>
                </a:solidFill>
                <a:latin typeface="Urbanist"/>
                <a:ea typeface="Urbanist"/>
                <a:cs typeface="Urbanist"/>
                <a:sym typeface="Urbanist"/>
              </a:defRPr>
            </a:lvl3pPr>
            <a:lvl4pPr marL="1828800" lvl="3" indent="-330200" algn="l">
              <a:lnSpc>
                <a:spcPct val="100000"/>
              </a:lnSpc>
              <a:spcBef>
                <a:spcPts val="0"/>
              </a:spcBef>
              <a:spcAft>
                <a:spcPts val="0"/>
              </a:spcAft>
              <a:buClr>
                <a:schemeClr val="accent6"/>
              </a:buClr>
              <a:buSzPts val="1600"/>
              <a:buFont typeface="Urbanist"/>
              <a:buChar char="●"/>
              <a:defRPr sz="1600">
                <a:solidFill>
                  <a:schemeClr val="accent6"/>
                </a:solidFill>
                <a:latin typeface="Urbanist"/>
                <a:ea typeface="Urbanist"/>
                <a:cs typeface="Urbanist"/>
                <a:sym typeface="Urbanist"/>
              </a:defRPr>
            </a:lvl4pPr>
            <a:lvl5pPr marL="2286000" lvl="4" indent="-330200" algn="l">
              <a:lnSpc>
                <a:spcPct val="100000"/>
              </a:lnSpc>
              <a:spcBef>
                <a:spcPts val="0"/>
              </a:spcBef>
              <a:spcAft>
                <a:spcPts val="0"/>
              </a:spcAft>
              <a:buClr>
                <a:schemeClr val="accent6"/>
              </a:buClr>
              <a:buSzPts val="1600"/>
              <a:buFont typeface="Urbanist"/>
              <a:buChar char="○"/>
              <a:defRPr sz="1600">
                <a:solidFill>
                  <a:schemeClr val="accent6"/>
                </a:solidFill>
                <a:latin typeface="Urbanist"/>
                <a:ea typeface="Urbanist"/>
                <a:cs typeface="Urbanist"/>
                <a:sym typeface="Urbanist"/>
              </a:defRPr>
            </a:lvl5pPr>
            <a:lvl6pPr marL="2743200" lvl="5" indent="-330200" algn="l">
              <a:lnSpc>
                <a:spcPct val="100000"/>
              </a:lnSpc>
              <a:spcBef>
                <a:spcPts val="0"/>
              </a:spcBef>
              <a:spcAft>
                <a:spcPts val="0"/>
              </a:spcAft>
              <a:buClr>
                <a:schemeClr val="accent6"/>
              </a:buClr>
              <a:buSzPts val="1600"/>
              <a:buFont typeface="Urbanist"/>
              <a:buChar char="■"/>
              <a:defRPr sz="1600">
                <a:solidFill>
                  <a:schemeClr val="accent6"/>
                </a:solidFill>
                <a:latin typeface="Urbanist"/>
                <a:ea typeface="Urbanist"/>
                <a:cs typeface="Urbanist"/>
                <a:sym typeface="Urbanist"/>
              </a:defRPr>
            </a:lvl6pPr>
            <a:lvl7pPr marL="3200400" lvl="6" indent="-330200" algn="l">
              <a:lnSpc>
                <a:spcPct val="100000"/>
              </a:lnSpc>
              <a:spcBef>
                <a:spcPts val="0"/>
              </a:spcBef>
              <a:spcAft>
                <a:spcPts val="0"/>
              </a:spcAft>
              <a:buClr>
                <a:schemeClr val="accent6"/>
              </a:buClr>
              <a:buSzPts val="1600"/>
              <a:buFont typeface="Urbanist"/>
              <a:buChar char="●"/>
              <a:defRPr sz="1600">
                <a:solidFill>
                  <a:schemeClr val="accent6"/>
                </a:solidFill>
                <a:latin typeface="Urbanist"/>
                <a:ea typeface="Urbanist"/>
                <a:cs typeface="Urbanist"/>
                <a:sym typeface="Urbanist"/>
              </a:defRPr>
            </a:lvl7pPr>
            <a:lvl8pPr marL="3657600" lvl="7" indent="-330200" algn="l">
              <a:lnSpc>
                <a:spcPct val="100000"/>
              </a:lnSpc>
              <a:spcBef>
                <a:spcPts val="0"/>
              </a:spcBef>
              <a:spcAft>
                <a:spcPts val="0"/>
              </a:spcAft>
              <a:buClr>
                <a:schemeClr val="accent6"/>
              </a:buClr>
              <a:buSzPts val="1600"/>
              <a:buFont typeface="Urbanist"/>
              <a:buChar char="○"/>
              <a:defRPr sz="1600">
                <a:solidFill>
                  <a:schemeClr val="accent6"/>
                </a:solidFill>
                <a:latin typeface="Urbanist"/>
                <a:ea typeface="Urbanist"/>
                <a:cs typeface="Urbanist"/>
                <a:sym typeface="Urbanist"/>
              </a:defRPr>
            </a:lvl8pPr>
            <a:lvl9pPr marL="4114800" lvl="8" indent="-330200" algn="l">
              <a:lnSpc>
                <a:spcPct val="100000"/>
              </a:lnSpc>
              <a:spcBef>
                <a:spcPts val="0"/>
              </a:spcBef>
              <a:spcAft>
                <a:spcPts val="0"/>
              </a:spcAft>
              <a:buClr>
                <a:schemeClr val="accent6"/>
              </a:buClr>
              <a:buSzPts val="1600"/>
              <a:buFont typeface="Urbanist"/>
              <a:buChar char="■"/>
              <a:defRPr sz="1600">
                <a:solidFill>
                  <a:schemeClr val="accent6"/>
                </a:solidFill>
                <a:latin typeface="Urbanist"/>
                <a:ea typeface="Urbanist"/>
                <a:cs typeface="Urbanist"/>
                <a:sym typeface="Urbanist"/>
              </a:defRPr>
            </a:lvl9pPr>
          </a:lstStyle>
          <a:p>
            <a:endParaRPr/>
          </a:p>
        </p:txBody>
      </p:sp>
      <p:sp>
        <p:nvSpPr>
          <p:cNvPr id="279" name="Google Shape;279;g3185375ad6e_0_888"/>
          <p:cNvSpPr txBox="1">
            <a:spLocks noGrp="1"/>
          </p:cNvSpPr>
          <p:nvPr>
            <p:ph type="subTitle" idx="25"/>
          </p:nvPr>
        </p:nvSpPr>
        <p:spPr>
          <a:xfrm>
            <a:off x="3883833" y="4861920"/>
            <a:ext cx="2490900" cy="732300"/>
          </a:xfrm>
          <a:prstGeom prst="rect">
            <a:avLst/>
          </a:prstGeom>
          <a:solidFill>
            <a:schemeClr val="dk2"/>
          </a:solidFill>
          <a:ln>
            <a:noFill/>
          </a:ln>
        </p:spPr>
        <p:txBody>
          <a:bodyPr spcFirstLastPara="1" wrap="square" lIns="121900" tIns="121900" rIns="121900" bIns="121900" anchor="t" anchorCtr="0">
            <a:spAutoFit/>
          </a:bodyPr>
          <a:lstStyle>
            <a:lvl1pPr lvl="0" algn="l">
              <a:lnSpc>
                <a:spcPct val="115000"/>
              </a:lnSpc>
              <a:spcBef>
                <a:spcPts val="0"/>
              </a:spcBef>
              <a:spcAft>
                <a:spcPts val="0"/>
              </a:spcAft>
              <a:buClr>
                <a:schemeClr val="accent6"/>
              </a:buClr>
              <a:buSzPts val="1100"/>
              <a:buFont typeface="Urbanist ExtraBold"/>
              <a:buNone/>
              <a:defRPr sz="1100">
                <a:solidFill>
                  <a:schemeClr val="accent6"/>
                </a:solidFill>
                <a:latin typeface="Urbanist ExtraBold"/>
                <a:ea typeface="Urbanist ExtraBold"/>
                <a:cs typeface="Urbanist ExtraBold"/>
                <a:sym typeface="Urbanist ExtraBold"/>
              </a:defRPr>
            </a:lvl1pPr>
            <a:lvl2pPr lvl="1" algn="l">
              <a:lnSpc>
                <a:spcPct val="115000"/>
              </a:lnSpc>
              <a:spcBef>
                <a:spcPts val="0"/>
              </a:spcBef>
              <a:spcAft>
                <a:spcPts val="0"/>
              </a:spcAft>
              <a:buClr>
                <a:schemeClr val="accent6"/>
              </a:buClr>
              <a:buSzPts val="1300"/>
              <a:buFont typeface="Urbanist"/>
              <a:buNone/>
              <a:defRPr b="1">
                <a:solidFill>
                  <a:schemeClr val="accent6"/>
                </a:solidFill>
                <a:latin typeface="Urbanist"/>
                <a:ea typeface="Urbanist"/>
                <a:cs typeface="Urbanist"/>
                <a:sym typeface="Urbanist"/>
              </a:defRPr>
            </a:lvl2pPr>
            <a:lvl3pPr lvl="2" algn="l">
              <a:lnSpc>
                <a:spcPct val="115000"/>
              </a:lnSpc>
              <a:spcBef>
                <a:spcPts val="0"/>
              </a:spcBef>
              <a:spcAft>
                <a:spcPts val="0"/>
              </a:spcAft>
              <a:buClr>
                <a:schemeClr val="accent6"/>
              </a:buClr>
              <a:buSzPts val="1300"/>
              <a:buFont typeface="Urbanist"/>
              <a:buNone/>
              <a:defRPr b="1">
                <a:solidFill>
                  <a:schemeClr val="accent6"/>
                </a:solidFill>
                <a:latin typeface="Urbanist"/>
                <a:ea typeface="Urbanist"/>
                <a:cs typeface="Urbanist"/>
                <a:sym typeface="Urbanist"/>
              </a:defRPr>
            </a:lvl3pPr>
            <a:lvl4pPr lvl="3" algn="l">
              <a:lnSpc>
                <a:spcPct val="115000"/>
              </a:lnSpc>
              <a:spcBef>
                <a:spcPts val="0"/>
              </a:spcBef>
              <a:spcAft>
                <a:spcPts val="0"/>
              </a:spcAft>
              <a:buClr>
                <a:schemeClr val="accent6"/>
              </a:buClr>
              <a:buSzPts val="1300"/>
              <a:buFont typeface="Urbanist"/>
              <a:buNone/>
              <a:defRPr b="1">
                <a:solidFill>
                  <a:schemeClr val="accent6"/>
                </a:solidFill>
                <a:latin typeface="Urbanist"/>
                <a:ea typeface="Urbanist"/>
                <a:cs typeface="Urbanist"/>
                <a:sym typeface="Urbanist"/>
              </a:defRPr>
            </a:lvl4pPr>
            <a:lvl5pPr lvl="4" algn="l">
              <a:lnSpc>
                <a:spcPct val="115000"/>
              </a:lnSpc>
              <a:spcBef>
                <a:spcPts val="0"/>
              </a:spcBef>
              <a:spcAft>
                <a:spcPts val="0"/>
              </a:spcAft>
              <a:buClr>
                <a:schemeClr val="accent6"/>
              </a:buClr>
              <a:buSzPts val="1300"/>
              <a:buFont typeface="Urbanist"/>
              <a:buNone/>
              <a:defRPr b="1">
                <a:solidFill>
                  <a:schemeClr val="accent6"/>
                </a:solidFill>
                <a:latin typeface="Urbanist"/>
                <a:ea typeface="Urbanist"/>
                <a:cs typeface="Urbanist"/>
                <a:sym typeface="Urbanist"/>
              </a:defRPr>
            </a:lvl5pPr>
            <a:lvl6pPr lvl="5" algn="l">
              <a:lnSpc>
                <a:spcPct val="115000"/>
              </a:lnSpc>
              <a:spcBef>
                <a:spcPts val="0"/>
              </a:spcBef>
              <a:spcAft>
                <a:spcPts val="0"/>
              </a:spcAft>
              <a:buClr>
                <a:schemeClr val="accent6"/>
              </a:buClr>
              <a:buSzPts val="1300"/>
              <a:buFont typeface="Urbanist"/>
              <a:buNone/>
              <a:defRPr b="1">
                <a:solidFill>
                  <a:schemeClr val="accent6"/>
                </a:solidFill>
                <a:latin typeface="Urbanist"/>
                <a:ea typeface="Urbanist"/>
                <a:cs typeface="Urbanist"/>
                <a:sym typeface="Urbanist"/>
              </a:defRPr>
            </a:lvl6pPr>
            <a:lvl7pPr lvl="6" algn="l">
              <a:lnSpc>
                <a:spcPct val="115000"/>
              </a:lnSpc>
              <a:spcBef>
                <a:spcPts val="0"/>
              </a:spcBef>
              <a:spcAft>
                <a:spcPts val="0"/>
              </a:spcAft>
              <a:buClr>
                <a:schemeClr val="accent6"/>
              </a:buClr>
              <a:buSzPts val="1300"/>
              <a:buFont typeface="Urbanist"/>
              <a:buNone/>
              <a:defRPr b="1">
                <a:solidFill>
                  <a:schemeClr val="accent6"/>
                </a:solidFill>
                <a:latin typeface="Urbanist"/>
                <a:ea typeface="Urbanist"/>
                <a:cs typeface="Urbanist"/>
                <a:sym typeface="Urbanist"/>
              </a:defRPr>
            </a:lvl7pPr>
            <a:lvl8pPr lvl="7" algn="l">
              <a:lnSpc>
                <a:spcPct val="115000"/>
              </a:lnSpc>
              <a:spcBef>
                <a:spcPts val="0"/>
              </a:spcBef>
              <a:spcAft>
                <a:spcPts val="0"/>
              </a:spcAft>
              <a:buClr>
                <a:schemeClr val="accent6"/>
              </a:buClr>
              <a:buSzPts val="1300"/>
              <a:buFont typeface="Urbanist"/>
              <a:buNone/>
              <a:defRPr b="1">
                <a:solidFill>
                  <a:schemeClr val="accent6"/>
                </a:solidFill>
                <a:latin typeface="Urbanist"/>
                <a:ea typeface="Urbanist"/>
                <a:cs typeface="Urbanist"/>
                <a:sym typeface="Urbanist"/>
              </a:defRPr>
            </a:lvl8pPr>
            <a:lvl9pPr lvl="8" algn="l">
              <a:lnSpc>
                <a:spcPct val="115000"/>
              </a:lnSpc>
              <a:spcBef>
                <a:spcPts val="0"/>
              </a:spcBef>
              <a:spcAft>
                <a:spcPts val="0"/>
              </a:spcAft>
              <a:buClr>
                <a:schemeClr val="accent6"/>
              </a:buClr>
              <a:buSzPts val="1300"/>
              <a:buFont typeface="Urbanist"/>
              <a:buNone/>
              <a:defRPr b="1">
                <a:solidFill>
                  <a:schemeClr val="accent6"/>
                </a:solidFill>
                <a:latin typeface="Urbanist"/>
                <a:ea typeface="Urbanist"/>
                <a:cs typeface="Urbanist"/>
                <a:sym typeface="Urbanist"/>
              </a:defRPr>
            </a:lvl9pPr>
          </a:lstStyle>
          <a:p>
            <a:endParaRPr/>
          </a:p>
        </p:txBody>
      </p:sp>
      <p:sp>
        <p:nvSpPr>
          <p:cNvPr id="280" name="Google Shape;280;g3185375ad6e_0_888"/>
          <p:cNvSpPr txBox="1">
            <a:spLocks noGrp="1"/>
          </p:cNvSpPr>
          <p:nvPr>
            <p:ph type="subTitle" idx="26"/>
          </p:nvPr>
        </p:nvSpPr>
        <p:spPr>
          <a:xfrm>
            <a:off x="6731033" y="4861920"/>
            <a:ext cx="2490900" cy="732300"/>
          </a:xfrm>
          <a:prstGeom prst="rect">
            <a:avLst/>
          </a:prstGeom>
          <a:solidFill>
            <a:schemeClr val="accent3"/>
          </a:solidFill>
          <a:ln>
            <a:noFill/>
          </a:ln>
        </p:spPr>
        <p:txBody>
          <a:bodyPr spcFirstLastPara="1" wrap="square" lIns="121900" tIns="121900" rIns="121900" bIns="121900" anchor="t" anchorCtr="0">
            <a:spAutoFit/>
          </a:bodyPr>
          <a:lstStyle>
            <a:lvl1pPr lvl="0" algn="l">
              <a:lnSpc>
                <a:spcPct val="115000"/>
              </a:lnSpc>
              <a:spcBef>
                <a:spcPts val="0"/>
              </a:spcBef>
              <a:spcAft>
                <a:spcPts val="0"/>
              </a:spcAft>
              <a:buClr>
                <a:schemeClr val="dk1"/>
              </a:buClr>
              <a:buSzPts val="1100"/>
              <a:buFont typeface="Urbanist ExtraBold"/>
              <a:buNone/>
              <a:defRPr sz="1100">
                <a:solidFill>
                  <a:schemeClr val="dk1"/>
                </a:solidFill>
                <a:latin typeface="Urbanist ExtraBold"/>
                <a:ea typeface="Urbanist ExtraBold"/>
                <a:cs typeface="Urbanist ExtraBold"/>
                <a:sym typeface="Urbanist ExtraBold"/>
              </a:defRPr>
            </a:lvl1pPr>
            <a:lvl2pPr lvl="1" algn="l">
              <a:lnSpc>
                <a:spcPct val="115000"/>
              </a:lnSpc>
              <a:spcBef>
                <a:spcPts val="0"/>
              </a:spcBef>
              <a:spcAft>
                <a:spcPts val="0"/>
              </a:spcAft>
              <a:buClr>
                <a:schemeClr val="dk1"/>
              </a:buClr>
              <a:buSzPts val="1300"/>
              <a:buFont typeface="Urbanist"/>
              <a:buNone/>
              <a:defRPr b="1">
                <a:solidFill>
                  <a:schemeClr val="dk1"/>
                </a:solidFill>
                <a:latin typeface="Urbanist"/>
                <a:ea typeface="Urbanist"/>
                <a:cs typeface="Urbanist"/>
                <a:sym typeface="Urbanist"/>
              </a:defRPr>
            </a:lvl2pPr>
            <a:lvl3pPr lvl="2" algn="l">
              <a:lnSpc>
                <a:spcPct val="115000"/>
              </a:lnSpc>
              <a:spcBef>
                <a:spcPts val="0"/>
              </a:spcBef>
              <a:spcAft>
                <a:spcPts val="0"/>
              </a:spcAft>
              <a:buClr>
                <a:schemeClr val="dk1"/>
              </a:buClr>
              <a:buSzPts val="1300"/>
              <a:buFont typeface="Urbanist"/>
              <a:buNone/>
              <a:defRPr b="1">
                <a:solidFill>
                  <a:schemeClr val="dk1"/>
                </a:solidFill>
                <a:latin typeface="Urbanist"/>
                <a:ea typeface="Urbanist"/>
                <a:cs typeface="Urbanist"/>
                <a:sym typeface="Urbanist"/>
              </a:defRPr>
            </a:lvl3pPr>
            <a:lvl4pPr lvl="3" algn="l">
              <a:lnSpc>
                <a:spcPct val="115000"/>
              </a:lnSpc>
              <a:spcBef>
                <a:spcPts val="0"/>
              </a:spcBef>
              <a:spcAft>
                <a:spcPts val="0"/>
              </a:spcAft>
              <a:buClr>
                <a:schemeClr val="dk1"/>
              </a:buClr>
              <a:buSzPts val="1300"/>
              <a:buFont typeface="Urbanist"/>
              <a:buNone/>
              <a:defRPr b="1">
                <a:solidFill>
                  <a:schemeClr val="dk1"/>
                </a:solidFill>
                <a:latin typeface="Urbanist"/>
                <a:ea typeface="Urbanist"/>
                <a:cs typeface="Urbanist"/>
                <a:sym typeface="Urbanist"/>
              </a:defRPr>
            </a:lvl4pPr>
            <a:lvl5pPr lvl="4" algn="l">
              <a:lnSpc>
                <a:spcPct val="115000"/>
              </a:lnSpc>
              <a:spcBef>
                <a:spcPts val="0"/>
              </a:spcBef>
              <a:spcAft>
                <a:spcPts val="0"/>
              </a:spcAft>
              <a:buClr>
                <a:schemeClr val="dk1"/>
              </a:buClr>
              <a:buSzPts val="1300"/>
              <a:buFont typeface="Urbanist"/>
              <a:buNone/>
              <a:defRPr b="1">
                <a:solidFill>
                  <a:schemeClr val="dk1"/>
                </a:solidFill>
                <a:latin typeface="Urbanist"/>
                <a:ea typeface="Urbanist"/>
                <a:cs typeface="Urbanist"/>
                <a:sym typeface="Urbanist"/>
              </a:defRPr>
            </a:lvl5pPr>
            <a:lvl6pPr lvl="5" algn="l">
              <a:lnSpc>
                <a:spcPct val="115000"/>
              </a:lnSpc>
              <a:spcBef>
                <a:spcPts val="0"/>
              </a:spcBef>
              <a:spcAft>
                <a:spcPts val="0"/>
              </a:spcAft>
              <a:buClr>
                <a:schemeClr val="dk1"/>
              </a:buClr>
              <a:buSzPts val="1300"/>
              <a:buFont typeface="Urbanist"/>
              <a:buNone/>
              <a:defRPr b="1">
                <a:solidFill>
                  <a:schemeClr val="dk1"/>
                </a:solidFill>
                <a:latin typeface="Urbanist"/>
                <a:ea typeface="Urbanist"/>
                <a:cs typeface="Urbanist"/>
                <a:sym typeface="Urbanist"/>
              </a:defRPr>
            </a:lvl6pPr>
            <a:lvl7pPr lvl="6" algn="l">
              <a:lnSpc>
                <a:spcPct val="115000"/>
              </a:lnSpc>
              <a:spcBef>
                <a:spcPts val="0"/>
              </a:spcBef>
              <a:spcAft>
                <a:spcPts val="0"/>
              </a:spcAft>
              <a:buClr>
                <a:schemeClr val="dk1"/>
              </a:buClr>
              <a:buSzPts val="1300"/>
              <a:buFont typeface="Urbanist"/>
              <a:buNone/>
              <a:defRPr b="1">
                <a:solidFill>
                  <a:schemeClr val="dk1"/>
                </a:solidFill>
                <a:latin typeface="Urbanist"/>
                <a:ea typeface="Urbanist"/>
                <a:cs typeface="Urbanist"/>
                <a:sym typeface="Urbanist"/>
              </a:defRPr>
            </a:lvl7pPr>
            <a:lvl8pPr lvl="7" algn="l">
              <a:lnSpc>
                <a:spcPct val="115000"/>
              </a:lnSpc>
              <a:spcBef>
                <a:spcPts val="0"/>
              </a:spcBef>
              <a:spcAft>
                <a:spcPts val="0"/>
              </a:spcAft>
              <a:buClr>
                <a:schemeClr val="dk1"/>
              </a:buClr>
              <a:buSzPts val="1300"/>
              <a:buFont typeface="Urbanist"/>
              <a:buNone/>
              <a:defRPr b="1">
                <a:solidFill>
                  <a:schemeClr val="dk1"/>
                </a:solidFill>
                <a:latin typeface="Urbanist"/>
                <a:ea typeface="Urbanist"/>
                <a:cs typeface="Urbanist"/>
                <a:sym typeface="Urbanist"/>
              </a:defRPr>
            </a:lvl8pPr>
            <a:lvl9pPr lvl="8" algn="l">
              <a:lnSpc>
                <a:spcPct val="115000"/>
              </a:lnSpc>
              <a:spcBef>
                <a:spcPts val="0"/>
              </a:spcBef>
              <a:spcAft>
                <a:spcPts val="0"/>
              </a:spcAft>
              <a:buClr>
                <a:schemeClr val="dk1"/>
              </a:buClr>
              <a:buSzPts val="1300"/>
              <a:buFont typeface="Urbanist"/>
              <a:buNone/>
              <a:defRPr b="1">
                <a:solidFill>
                  <a:schemeClr val="dk1"/>
                </a:solidFill>
                <a:latin typeface="Urbanist"/>
                <a:ea typeface="Urbanist"/>
                <a:cs typeface="Urbanist"/>
                <a:sym typeface="Urbanist"/>
              </a:defRPr>
            </a:lvl9pPr>
          </a:lstStyle>
          <a:p>
            <a:endParaRPr/>
          </a:p>
        </p:txBody>
      </p:sp>
      <p:sp>
        <p:nvSpPr>
          <p:cNvPr id="281" name="Google Shape;281;g3185375ad6e_0_888"/>
          <p:cNvSpPr txBox="1">
            <a:spLocks noGrp="1"/>
          </p:cNvSpPr>
          <p:nvPr>
            <p:ph type="subTitle" idx="27"/>
          </p:nvPr>
        </p:nvSpPr>
        <p:spPr>
          <a:xfrm>
            <a:off x="9578233" y="4861920"/>
            <a:ext cx="2490900" cy="732300"/>
          </a:xfrm>
          <a:prstGeom prst="rect">
            <a:avLst/>
          </a:prstGeom>
          <a:noFill/>
          <a:ln w="9525" cap="flat" cmpd="sng">
            <a:solidFill>
              <a:schemeClr val="lt1"/>
            </a:solidFill>
            <a:prstDash val="solid"/>
            <a:round/>
            <a:headEnd type="none" w="sm" len="sm"/>
            <a:tailEnd type="none" w="sm" len="sm"/>
          </a:ln>
        </p:spPr>
        <p:txBody>
          <a:bodyPr spcFirstLastPara="1" wrap="square" lIns="121900" tIns="121900" rIns="121900" bIns="121900" anchor="t" anchorCtr="0">
            <a:spAutoFit/>
          </a:bodyPr>
          <a:lstStyle>
            <a:lvl1pPr lvl="0" algn="l">
              <a:lnSpc>
                <a:spcPct val="115000"/>
              </a:lnSpc>
              <a:spcBef>
                <a:spcPts val="0"/>
              </a:spcBef>
              <a:spcAft>
                <a:spcPts val="0"/>
              </a:spcAft>
              <a:buClr>
                <a:schemeClr val="accent6"/>
              </a:buClr>
              <a:buSzPts val="1100"/>
              <a:buFont typeface="Urbanist ExtraBold"/>
              <a:buNone/>
              <a:defRPr sz="1100">
                <a:solidFill>
                  <a:schemeClr val="accent6"/>
                </a:solidFill>
                <a:latin typeface="Urbanist ExtraBold"/>
                <a:ea typeface="Urbanist ExtraBold"/>
                <a:cs typeface="Urbanist ExtraBold"/>
                <a:sym typeface="Urbanist ExtraBold"/>
              </a:defRPr>
            </a:lvl1pPr>
            <a:lvl2pPr lvl="1" algn="l">
              <a:lnSpc>
                <a:spcPct val="115000"/>
              </a:lnSpc>
              <a:spcBef>
                <a:spcPts val="0"/>
              </a:spcBef>
              <a:spcAft>
                <a:spcPts val="0"/>
              </a:spcAft>
              <a:buClr>
                <a:schemeClr val="accent6"/>
              </a:buClr>
              <a:buSzPts val="1300"/>
              <a:buFont typeface="Urbanist"/>
              <a:buNone/>
              <a:defRPr b="1">
                <a:solidFill>
                  <a:schemeClr val="accent6"/>
                </a:solidFill>
                <a:latin typeface="Urbanist"/>
                <a:ea typeface="Urbanist"/>
                <a:cs typeface="Urbanist"/>
                <a:sym typeface="Urbanist"/>
              </a:defRPr>
            </a:lvl2pPr>
            <a:lvl3pPr lvl="2" algn="l">
              <a:lnSpc>
                <a:spcPct val="115000"/>
              </a:lnSpc>
              <a:spcBef>
                <a:spcPts val="0"/>
              </a:spcBef>
              <a:spcAft>
                <a:spcPts val="0"/>
              </a:spcAft>
              <a:buClr>
                <a:schemeClr val="accent6"/>
              </a:buClr>
              <a:buSzPts val="1300"/>
              <a:buFont typeface="Urbanist"/>
              <a:buNone/>
              <a:defRPr b="1">
                <a:solidFill>
                  <a:schemeClr val="accent6"/>
                </a:solidFill>
                <a:latin typeface="Urbanist"/>
                <a:ea typeface="Urbanist"/>
                <a:cs typeface="Urbanist"/>
                <a:sym typeface="Urbanist"/>
              </a:defRPr>
            </a:lvl3pPr>
            <a:lvl4pPr lvl="3" algn="l">
              <a:lnSpc>
                <a:spcPct val="115000"/>
              </a:lnSpc>
              <a:spcBef>
                <a:spcPts val="0"/>
              </a:spcBef>
              <a:spcAft>
                <a:spcPts val="0"/>
              </a:spcAft>
              <a:buClr>
                <a:schemeClr val="accent6"/>
              </a:buClr>
              <a:buSzPts val="1300"/>
              <a:buFont typeface="Urbanist"/>
              <a:buNone/>
              <a:defRPr b="1">
                <a:solidFill>
                  <a:schemeClr val="accent6"/>
                </a:solidFill>
                <a:latin typeface="Urbanist"/>
                <a:ea typeface="Urbanist"/>
                <a:cs typeface="Urbanist"/>
                <a:sym typeface="Urbanist"/>
              </a:defRPr>
            </a:lvl4pPr>
            <a:lvl5pPr lvl="4" algn="l">
              <a:lnSpc>
                <a:spcPct val="115000"/>
              </a:lnSpc>
              <a:spcBef>
                <a:spcPts val="0"/>
              </a:spcBef>
              <a:spcAft>
                <a:spcPts val="0"/>
              </a:spcAft>
              <a:buClr>
                <a:schemeClr val="accent6"/>
              </a:buClr>
              <a:buSzPts val="1300"/>
              <a:buFont typeface="Urbanist"/>
              <a:buNone/>
              <a:defRPr b="1">
                <a:solidFill>
                  <a:schemeClr val="accent6"/>
                </a:solidFill>
                <a:latin typeface="Urbanist"/>
                <a:ea typeface="Urbanist"/>
                <a:cs typeface="Urbanist"/>
                <a:sym typeface="Urbanist"/>
              </a:defRPr>
            </a:lvl5pPr>
            <a:lvl6pPr lvl="5" algn="l">
              <a:lnSpc>
                <a:spcPct val="115000"/>
              </a:lnSpc>
              <a:spcBef>
                <a:spcPts val="0"/>
              </a:spcBef>
              <a:spcAft>
                <a:spcPts val="0"/>
              </a:spcAft>
              <a:buClr>
                <a:schemeClr val="accent6"/>
              </a:buClr>
              <a:buSzPts val="1300"/>
              <a:buFont typeface="Urbanist"/>
              <a:buNone/>
              <a:defRPr b="1">
                <a:solidFill>
                  <a:schemeClr val="accent6"/>
                </a:solidFill>
                <a:latin typeface="Urbanist"/>
                <a:ea typeface="Urbanist"/>
                <a:cs typeface="Urbanist"/>
                <a:sym typeface="Urbanist"/>
              </a:defRPr>
            </a:lvl6pPr>
            <a:lvl7pPr lvl="6" algn="l">
              <a:lnSpc>
                <a:spcPct val="115000"/>
              </a:lnSpc>
              <a:spcBef>
                <a:spcPts val="0"/>
              </a:spcBef>
              <a:spcAft>
                <a:spcPts val="0"/>
              </a:spcAft>
              <a:buClr>
                <a:schemeClr val="accent6"/>
              </a:buClr>
              <a:buSzPts val="1300"/>
              <a:buFont typeface="Urbanist"/>
              <a:buNone/>
              <a:defRPr b="1">
                <a:solidFill>
                  <a:schemeClr val="accent6"/>
                </a:solidFill>
                <a:latin typeface="Urbanist"/>
                <a:ea typeface="Urbanist"/>
                <a:cs typeface="Urbanist"/>
                <a:sym typeface="Urbanist"/>
              </a:defRPr>
            </a:lvl7pPr>
            <a:lvl8pPr lvl="7" algn="l">
              <a:lnSpc>
                <a:spcPct val="115000"/>
              </a:lnSpc>
              <a:spcBef>
                <a:spcPts val="0"/>
              </a:spcBef>
              <a:spcAft>
                <a:spcPts val="0"/>
              </a:spcAft>
              <a:buClr>
                <a:schemeClr val="accent6"/>
              </a:buClr>
              <a:buSzPts val="1300"/>
              <a:buFont typeface="Urbanist"/>
              <a:buNone/>
              <a:defRPr b="1">
                <a:solidFill>
                  <a:schemeClr val="accent6"/>
                </a:solidFill>
                <a:latin typeface="Urbanist"/>
                <a:ea typeface="Urbanist"/>
                <a:cs typeface="Urbanist"/>
                <a:sym typeface="Urbanist"/>
              </a:defRPr>
            </a:lvl8pPr>
            <a:lvl9pPr lvl="8" algn="l">
              <a:lnSpc>
                <a:spcPct val="115000"/>
              </a:lnSpc>
              <a:spcBef>
                <a:spcPts val="0"/>
              </a:spcBef>
              <a:spcAft>
                <a:spcPts val="0"/>
              </a:spcAft>
              <a:buClr>
                <a:schemeClr val="accent6"/>
              </a:buClr>
              <a:buSzPts val="1300"/>
              <a:buFont typeface="Urbanist"/>
              <a:buNone/>
              <a:defRPr b="1">
                <a:solidFill>
                  <a:schemeClr val="accent6"/>
                </a:solidFill>
                <a:latin typeface="Urbanist"/>
                <a:ea typeface="Urbanist"/>
                <a:cs typeface="Urbanist"/>
                <a:sym typeface="Urbanist"/>
              </a:defRPr>
            </a:lvl9pPr>
          </a:lstStyle>
          <a:p>
            <a:endParaRPr/>
          </a:p>
        </p:txBody>
      </p:sp>
      <p:sp>
        <p:nvSpPr>
          <p:cNvPr id="282" name="Google Shape;282;g3185375ad6e_0_888"/>
          <p:cNvSpPr txBox="1">
            <a:spLocks noGrp="1"/>
          </p:cNvSpPr>
          <p:nvPr>
            <p:ph type="subTitle" idx="28"/>
          </p:nvPr>
        </p:nvSpPr>
        <p:spPr>
          <a:xfrm>
            <a:off x="1039600" y="289500"/>
            <a:ext cx="2490900" cy="7323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900"/>
              <a:buNone/>
              <a:defRPr sz="1900"/>
            </a:lvl1pPr>
            <a:lvl2pPr lvl="1" algn="l">
              <a:lnSpc>
                <a:spcPct val="115000"/>
              </a:lnSpc>
              <a:spcBef>
                <a:spcPts val="0"/>
              </a:spcBef>
              <a:spcAft>
                <a:spcPts val="0"/>
              </a:spcAft>
              <a:buSzPts val="1600"/>
              <a:buNone/>
              <a:defRPr sz="1600"/>
            </a:lvl2pPr>
            <a:lvl3pPr lvl="2" algn="l">
              <a:lnSpc>
                <a:spcPct val="115000"/>
              </a:lnSpc>
              <a:spcBef>
                <a:spcPts val="0"/>
              </a:spcBef>
              <a:spcAft>
                <a:spcPts val="0"/>
              </a:spcAft>
              <a:buSzPts val="1600"/>
              <a:buNone/>
              <a:defRPr sz="1600"/>
            </a:lvl3pPr>
            <a:lvl4pPr lvl="3" algn="l">
              <a:lnSpc>
                <a:spcPct val="115000"/>
              </a:lnSpc>
              <a:spcBef>
                <a:spcPts val="0"/>
              </a:spcBef>
              <a:spcAft>
                <a:spcPts val="0"/>
              </a:spcAft>
              <a:buSzPts val="1600"/>
              <a:buNone/>
              <a:defRPr sz="1600"/>
            </a:lvl4pPr>
            <a:lvl5pPr lvl="4" algn="l">
              <a:lnSpc>
                <a:spcPct val="115000"/>
              </a:lnSpc>
              <a:spcBef>
                <a:spcPts val="0"/>
              </a:spcBef>
              <a:spcAft>
                <a:spcPts val="0"/>
              </a:spcAft>
              <a:buSzPts val="1600"/>
              <a:buNone/>
              <a:defRPr sz="1600"/>
            </a:lvl5pPr>
            <a:lvl6pPr lvl="5" algn="l">
              <a:lnSpc>
                <a:spcPct val="115000"/>
              </a:lnSpc>
              <a:spcBef>
                <a:spcPts val="0"/>
              </a:spcBef>
              <a:spcAft>
                <a:spcPts val="0"/>
              </a:spcAft>
              <a:buSzPts val="1600"/>
              <a:buNone/>
              <a:defRPr sz="1600"/>
            </a:lvl6pPr>
            <a:lvl7pPr lvl="6" algn="l">
              <a:lnSpc>
                <a:spcPct val="115000"/>
              </a:lnSpc>
              <a:spcBef>
                <a:spcPts val="0"/>
              </a:spcBef>
              <a:spcAft>
                <a:spcPts val="0"/>
              </a:spcAft>
              <a:buSzPts val="1600"/>
              <a:buNone/>
              <a:defRPr sz="1600"/>
            </a:lvl7pPr>
            <a:lvl8pPr lvl="7" algn="l">
              <a:lnSpc>
                <a:spcPct val="115000"/>
              </a:lnSpc>
              <a:spcBef>
                <a:spcPts val="0"/>
              </a:spcBef>
              <a:spcAft>
                <a:spcPts val="0"/>
              </a:spcAft>
              <a:buSzPts val="1600"/>
              <a:buNone/>
              <a:defRPr sz="1600"/>
            </a:lvl8pPr>
            <a:lvl9pPr lvl="8" algn="l">
              <a:lnSpc>
                <a:spcPct val="115000"/>
              </a:lnSpc>
              <a:spcBef>
                <a:spcPts val="0"/>
              </a:spcBef>
              <a:spcAft>
                <a:spcPts val="0"/>
              </a:spcAft>
              <a:buSzPts val="1600"/>
              <a:buNone/>
              <a:defRPr sz="1600"/>
            </a:lvl9pPr>
          </a:lstStyle>
          <a:p>
            <a:endParaRPr/>
          </a:p>
        </p:txBody>
      </p:sp>
      <p:sp>
        <p:nvSpPr>
          <p:cNvPr id="283" name="Google Shape;283;g3185375ad6e_0_888"/>
          <p:cNvSpPr txBox="1">
            <a:spLocks noGrp="1"/>
          </p:cNvSpPr>
          <p:nvPr>
            <p:ph type="subTitle" idx="29"/>
          </p:nvPr>
        </p:nvSpPr>
        <p:spPr>
          <a:xfrm>
            <a:off x="3887033" y="289500"/>
            <a:ext cx="2490900" cy="732300"/>
          </a:xfrm>
          <a:prstGeom prst="rect">
            <a:avLst/>
          </a:prstGeom>
          <a:solidFill>
            <a:schemeClr val="dk2"/>
          </a:solidFill>
          <a:ln>
            <a:noFill/>
          </a:ln>
        </p:spPr>
        <p:txBody>
          <a:bodyPr spcFirstLastPara="1" wrap="square" lIns="121900" tIns="121900" rIns="121900" bIns="121900" anchor="t" anchorCtr="0">
            <a:spAutoFit/>
          </a:bodyPr>
          <a:lstStyle>
            <a:lvl1pPr lvl="0" algn="l">
              <a:lnSpc>
                <a:spcPct val="100000"/>
              </a:lnSpc>
              <a:spcBef>
                <a:spcPts val="0"/>
              </a:spcBef>
              <a:spcAft>
                <a:spcPts val="0"/>
              </a:spcAft>
              <a:buClr>
                <a:schemeClr val="accent6"/>
              </a:buClr>
              <a:buSzPts val="1900"/>
              <a:buNone/>
              <a:defRPr sz="1900">
                <a:solidFill>
                  <a:schemeClr val="accent6"/>
                </a:solidFill>
              </a:defRPr>
            </a:lvl1pPr>
            <a:lvl2pPr lvl="1" algn="l">
              <a:lnSpc>
                <a:spcPct val="115000"/>
              </a:lnSpc>
              <a:spcBef>
                <a:spcPts val="0"/>
              </a:spcBef>
              <a:spcAft>
                <a:spcPts val="0"/>
              </a:spcAft>
              <a:buClr>
                <a:schemeClr val="accent6"/>
              </a:buClr>
              <a:buSzPts val="1600"/>
              <a:buNone/>
              <a:defRPr sz="1600">
                <a:solidFill>
                  <a:schemeClr val="accent6"/>
                </a:solidFill>
              </a:defRPr>
            </a:lvl2pPr>
            <a:lvl3pPr lvl="2" algn="l">
              <a:lnSpc>
                <a:spcPct val="115000"/>
              </a:lnSpc>
              <a:spcBef>
                <a:spcPts val="0"/>
              </a:spcBef>
              <a:spcAft>
                <a:spcPts val="0"/>
              </a:spcAft>
              <a:buClr>
                <a:schemeClr val="accent6"/>
              </a:buClr>
              <a:buSzPts val="1600"/>
              <a:buNone/>
              <a:defRPr sz="1600">
                <a:solidFill>
                  <a:schemeClr val="accent6"/>
                </a:solidFill>
              </a:defRPr>
            </a:lvl3pPr>
            <a:lvl4pPr lvl="3" algn="l">
              <a:lnSpc>
                <a:spcPct val="115000"/>
              </a:lnSpc>
              <a:spcBef>
                <a:spcPts val="0"/>
              </a:spcBef>
              <a:spcAft>
                <a:spcPts val="0"/>
              </a:spcAft>
              <a:buClr>
                <a:schemeClr val="accent6"/>
              </a:buClr>
              <a:buSzPts val="1600"/>
              <a:buNone/>
              <a:defRPr sz="1600">
                <a:solidFill>
                  <a:schemeClr val="accent6"/>
                </a:solidFill>
              </a:defRPr>
            </a:lvl4pPr>
            <a:lvl5pPr lvl="4" algn="l">
              <a:lnSpc>
                <a:spcPct val="115000"/>
              </a:lnSpc>
              <a:spcBef>
                <a:spcPts val="0"/>
              </a:spcBef>
              <a:spcAft>
                <a:spcPts val="0"/>
              </a:spcAft>
              <a:buClr>
                <a:schemeClr val="accent6"/>
              </a:buClr>
              <a:buSzPts val="1600"/>
              <a:buNone/>
              <a:defRPr sz="1600">
                <a:solidFill>
                  <a:schemeClr val="accent6"/>
                </a:solidFill>
              </a:defRPr>
            </a:lvl5pPr>
            <a:lvl6pPr lvl="5" algn="l">
              <a:lnSpc>
                <a:spcPct val="115000"/>
              </a:lnSpc>
              <a:spcBef>
                <a:spcPts val="0"/>
              </a:spcBef>
              <a:spcAft>
                <a:spcPts val="0"/>
              </a:spcAft>
              <a:buClr>
                <a:schemeClr val="accent6"/>
              </a:buClr>
              <a:buSzPts val="1600"/>
              <a:buNone/>
              <a:defRPr sz="1600">
                <a:solidFill>
                  <a:schemeClr val="accent6"/>
                </a:solidFill>
              </a:defRPr>
            </a:lvl6pPr>
            <a:lvl7pPr lvl="6" algn="l">
              <a:lnSpc>
                <a:spcPct val="115000"/>
              </a:lnSpc>
              <a:spcBef>
                <a:spcPts val="0"/>
              </a:spcBef>
              <a:spcAft>
                <a:spcPts val="0"/>
              </a:spcAft>
              <a:buClr>
                <a:schemeClr val="accent6"/>
              </a:buClr>
              <a:buSzPts val="1600"/>
              <a:buNone/>
              <a:defRPr sz="1600">
                <a:solidFill>
                  <a:schemeClr val="accent6"/>
                </a:solidFill>
              </a:defRPr>
            </a:lvl7pPr>
            <a:lvl8pPr lvl="7" algn="l">
              <a:lnSpc>
                <a:spcPct val="115000"/>
              </a:lnSpc>
              <a:spcBef>
                <a:spcPts val="0"/>
              </a:spcBef>
              <a:spcAft>
                <a:spcPts val="0"/>
              </a:spcAft>
              <a:buClr>
                <a:schemeClr val="accent6"/>
              </a:buClr>
              <a:buSzPts val="1600"/>
              <a:buNone/>
              <a:defRPr sz="1600">
                <a:solidFill>
                  <a:schemeClr val="accent6"/>
                </a:solidFill>
              </a:defRPr>
            </a:lvl8pPr>
            <a:lvl9pPr lvl="8" algn="l">
              <a:lnSpc>
                <a:spcPct val="115000"/>
              </a:lnSpc>
              <a:spcBef>
                <a:spcPts val="0"/>
              </a:spcBef>
              <a:spcAft>
                <a:spcPts val="0"/>
              </a:spcAft>
              <a:buClr>
                <a:schemeClr val="accent6"/>
              </a:buClr>
              <a:buSzPts val="1600"/>
              <a:buNone/>
              <a:defRPr sz="1600">
                <a:solidFill>
                  <a:schemeClr val="accent6"/>
                </a:solidFill>
              </a:defRPr>
            </a:lvl9pPr>
          </a:lstStyle>
          <a:p>
            <a:endParaRPr/>
          </a:p>
        </p:txBody>
      </p:sp>
      <p:sp>
        <p:nvSpPr>
          <p:cNvPr id="284" name="Google Shape;284;g3185375ad6e_0_888"/>
          <p:cNvSpPr txBox="1">
            <a:spLocks noGrp="1"/>
          </p:cNvSpPr>
          <p:nvPr>
            <p:ph type="subTitle" idx="30"/>
          </p:nvPr>
        </p:nvSpPr>
        <p:spPr>
          <a:xfrm>
            <a:off x="6734467" y="289500"/>
            <a:ext cx="2490900" cy="732300"/>
          </a:xfrm>
          <a:prstGeom prst="rect">
            <a:avLst/>
          </a:prstGeom>
          <a:solidFill>
            <a:schemeClr val="accent3"/>
          </a:solidFill>
          <a:ln>
            <a:noFill/>
          </a:ln>
        </p:spPr>
        <p:txBody>
          <a:bodyPr spcFirstLastPara="1" wrap="square" lIns="121900" tIns="121900" rIns="121900" bIns="121900" anchor="t" anchorCtr="0">
            <a:spAutoFit/>
          </a:bodyPr>
          <a:lstStyle>
            <a:lvl1pPr lvl="0" algn="l">
              <a:lnSpc>
                <a:spcPct val="100000"/>
              </a:lnSpc>
              <a:spcBef>
                <a:spcPts val="0"/>
              </a:spcBef>
              <a:spcAft>
                <a:spcPts val="0"/>
              </a:spcAft>
              <a:buClr>
                <a:schemeClr val="dk1"/>
              </a:buClr>
              <a:buSzPts val="1900"/>
              <a:buNone/>
              <a:defRPr sz="1900">
                <a:solidFill>
                  <a:schemeClr val="dk1"/>
                </a:solidFill>
              </a:defRPr>
            </a:lvl1pPr>
            <a:lvl2pPr lvl="1" algn="l">
              <a:lnSpc>
                <a:spcPct val="115000"/>
              </a:lnSpc>
              <a:spcBef>
                <a:spcPts val="0"/>
              </a:spcBef>
              <a:spcAft>
                <a:spcPts val="0"/>
              </a:spcAft>
              <a:buClr>
                <a:schemeClr val="dk1"/>
              </a:buClr>
              <a:buSzPts val="1600"/>
              <a:buNone/>
              <a:defRPr sz="1600">
                <a:solidFill>
                  <a:schemeClr val="dk1"/>
                </a:solidFill>
              </a:defRPr>
            </a:lvl2pPr>
            <a:lvl3pPr lvl="2" algn="l">
              <a:lnSpc>
                <a:spcPct val="115000"/>
              </a:lnSpc>
              <a:spcBef>
                <a:spcPts val="0"/>
              </a:spcBef>
              <a:spcAft>
                <a:spcPts val="0"/>
              </a:spcAft>
              <a:buClr>
                <a:schemeClr val="dk1"/>
              </a:buClr>
              <a:buSzPts val="1600"/>
              <a:buNone/>
              <a:defRPr sz="1600">
                <a:solidFill>
                  <a:schemeClr val="dk1"/>
                </a:solidFill>
              </a:defRPr>
            </a:lvl3pPr>
            <a:lvl4pPr lvl="3" algn="l">
              <a:lnSpc>
                <a:spcPct val="115000"/>
              </a:lnSpc>
              <a:spcBef>
                <a:spcPts val="0"/>
              </a:spcBef>
              <a:spcAft>
                <a:spcPts val="0"/>
              </a:spcAft>
              <a:buClr>
                <a:schemeClr val="dk1"/>
              </a:buClr>
              <a:buSzPts val="1600"/>
              <a:buNone/>
              <a:defRPr sz="1600">
                <a:solidFill>
                  <a:schemeClr val="dk1"/>
                </a:solidFill>
              </a:defRPr>
            </a:lvl4pPr>
            <a:lvl5pPr lvl="4" algn="l">
              <a:lnSpc>
                <a:spcPct val="115000"/>
              </a:lnSpc>
              <a:spcBef>
                <a:spcPts val="0"/>
              </a:spcBef>
              <a:spcAft>
                <a:spcPts val="0"/>
              </a:spcAft>
              <a:buClr>
                <a:schemeClr val="dk1"/>
              </a:buClr>
              <a:buSzPts val="1600"/>
              <a:buNone/>
              <a:defRPr sz="1600">
                <a:solidFill>
                  <a:schemeClr val="dk1"/>
                </a:solidFill>
              </a:defRPr>
            </a:lvl5pPr>
            <a:lvl6pPr lvl="5" algn="l">
              <a:lnSpc>
                <a:spcPct val="115000"/>
              </a:lnSpc>
              <a:spcBef>
                <a:spcPts val="0"/>
              </a:spcBef>
              <a:spcAft>
                <a:spcPts val="0"/>
              </a:spcAft>
              <a:buClr>
                <a:schemeClr val="dk1"/>
              </a:buClr>
              <a:buSzPts val="1600"/>
              <a:buNone/>
              <a:defRPr sz="1600">
                <a:solidFill>
                  <a:schemeClr val="dk1"/>
                </a:solidFill>
              </a:defRPr>
            </a:lvl6pPr>
            <a:lvl7pPr lvl="6" algn="l">
              <a:lnSpc>
                <a:spcPct val="115000"/>
              </a:lnSpc>
              <a:spcBef>
                <a:spcPts val="0"/>
              </a:spcBef>
              <a:spcAft>
                <a:spcPts val="0"/>
              </a:spcAft>
              <a:buClr>
                <a:schemeClr val="dk1"/>
              </a:buClr>
              <a:buSzPts val="1600"/>
              <a:buNone/>
              <a:defRPr sz="1600">
                <a:solidFill>
                  <a:schemeClr val="dk1"/>
                </a:solidFill>
              </a:defRPr>
            </a:lvl7pPr>
            <a:lvl8pPr lvl="7" algn="l">
              <a:lnSpc>
                <a:spcPct val="115000"/>
              </a:lnSpc>
              <a:spcBef>
                <a:spcPts val="0"/>
              </a:spcBef>
              <a:spcAft>
                <a:spcPts val="0"/>
              </a:spcAft>
              <a:buClr>
                <a:schemeClr val="dk1"/>
              </a:buClr>
              <a:buSzPts val="1600"/>
              <a:buNone/>
              <a:defRPr sz="1600">
                <a:solidFill>
                  <a:schemeClr val="dk1"/>
                </a:solidFill>
              </a:defRPr>
            </a:lvl8pPr>
            <a:lvl9pPr lvl="8" algn="l">
              <a:lnSpc>
                <a:spcPct val="115000"/>
              </a:lnSpc>
              <a:spcBef>
                <a:spcPts val="0"/>
              </a:spcBef>
              <a:spcAft>
                <a:spcPts val="0"/>
              </a:spcAft>
              <a:buClr>
                <a:schemeClr val="dk1"/>
              </a:buClr>
              <a:buSzPts val="1600"/>
              <a:buNone/>
              <a:defRPr sz="1600">
                <a:solidFill>
                  <a:schemeClr val="dk1"/>
                </a:solidFill>
              </a:defRPr>
            </a:lvl9pPr>
          </a:lstStyle>
          <a:p>
            <a:endParaRPr/>
          </a:p>
        </p:txBody>
      </p:sp>
      <p:sp>
        <p:nvSpPr>
          <p:cNvPr id="285" name="Google Shape;285;g3185375ad6e_0_888"/>
          <p:cNvSpPr txBox="1">
            <a:spLocks noGrp="1"/>
          </p:cNvSpPr>
          <p:nvPr>
            <p:ph type="subTitle" idx="31"/>
          </p:nvPr>
        </p:nvSpPr>
        <p:spPr>
          <a:xfrm>
            <a:off x="9581900" y="289500"/>
            <a:ext cx="2490900" cy="732300"/>
          </a:xfrm>
          <a:prstGeom prst="rect">
            <a:avLst/>
          </a:prstGeom>
          <a:noFill/>
          <a:ln w="9525" cap="flat" cmpd="sng">
            <a:solidFill>
              <a:schemeClr val="lt1"/>
            </a:solidFill>
            <a:prstDash val="solid"/>
            <a:round/>
            <a:headEnd type="none" w="sm" len="sm"/>
            <a:tailEnd type="none" w="sm" len="sm"/>
          </a:ln>
        </p:spPr>
        <p:txBody>
          <a:bodyPr spcFirstLastPara="1" wrap="square" lIns="121900" tIns="121900" rIns="121900" bIns="121900" anchor="t" anchorCtr="0">
            <a:spAutoFit/>
          </a:bodyPr>
          <a:lstStyle>
            <a:lvl1pPr lvl="0" algn="l">
              <a:lnSpc>
                <a:spcPct val="100000"/>
              </a:lnSpc>
              <a:spcBef>
                <a:spcPts val="0"/>
              </a:spcBef>
              <a:spcAft>
                <a:spcPts val="0"/>
              </a:spcAft>
              <a:buClr>
                <a:schemeClr val="accent6"/>
              </a:buClr>
              <a:buSzPts val="1900"/>
              <a:buNone/>
              <a:defRPr sz="1900">
                <a:solidFill>
                  <a:schemeClr val="accent6"/>
                </a:solidFill>
              </a:defRPr>
            </a:lvl1pPr>
            <a:lvl2pPr lvl="1" algn="l">
              <a:lnSpc>
                <a:spcPct val="115000"/>
              </a:lnSpc>
              <a:spcBef>
                <a:spcPts val="0"/>
              </a:spcBef>
              <a:spcAft>
                <a:spcPts val="0"/>
              </a:spcAft>
              <a:buClr>
                <a:schemeClr val="accent6"/>
              </a:buClr>
              <a:buSzPts val="1600"/>
              <a:buNone/>
              <a:defRPr sz="1600">
                <a:solidFill>
                  <a:schemeClr val="accent6"/>
                </a:solidFill>
              </a:defRPr>
            </a:lvl2pPr>
            <a:lvl3pPr lvl="2" algn="l">
              <a:lnSpc>
                <a:spcPct val="115000"/>
              </a:lnSpc>
              <a:spcBef>
                <a:spcPts val="0"/>
              </a:spcBef>
              <a:spcAft>
                <a:spcPts val="0"/>
              </a:spcAft>
              <a:buClr>
                <a:schemeClr val="accent6"/>
              </a:buClr>
              <a:buSzPts val="1600"/>
              <a:buNone/>
              <a:defRPr sz="1600">
                <a:solidFill>
                  <a:schemeClr val="accent6"/>
                </a:solidFill>
              </a:defRPr>
            </a:lvl3pPr>
            <a:lvl4pPr lvl="3" algn="l">
              <a:lnSpc>
                <a:spcPct val="115000"/>
              </a:lnSpc>
              <a:spcBef>
                <a:spcPts val="0"/>
              </a:spcBef>
              <a:spcAft>
                <a:spcPts val="0"/>
              </a:spcAft>
              <a:buClr>
                <a:schemeClr val="accent6"/>
              </a:buClr>
              <a:buSzPts val="1600"/>
              <a:buNone/>
              <a:defRPr sz="1600">
                <a:solidFill>
                  <a:schemeClr val="accent6"/>
                </a:solidFill>
              </a:defRPr>
            </a:lvl4pPr>
            <a:lvl5pPr lvl="4" algn="l">
              <a:lnSpc>
                <a:spcPct val="115000"/>
              </a:lnSpc>
              <a:spcBef>
                <a:spcPts val="0"/>
              </a:spcBef>
              <a:spcAft>
                <a:spcPts val="0"/>
              </a:spcAft>
              <a:buClr>
                <a:schemeClr val="accent6"/>
              </a:buClr>
              <a:buSzPts val="1600"/>
              <a:buNone/>
              <a:defRPr sz="1600">
                <a:solidFill>
                  <a:schemeClr val="accent6"/>
                </a:solidFill>
              </a:defRPr>
            </a:lvl5pPr>
            <a:lvl6pPr lvl="5" algn="l">
              <a:lnSpc>
                <a:spcPct val="115000"/>
              </a:lnSpc>
              <a:spcBef>
                <a:spcPts val="0"/>
              </a:spcBef>
              <a:spcAft>
                <a:spcPts val="0"/>
              </a:spcAft>
              <a:buClr>
                <a:schemeClr val="accent6"/>
              </a:buClr>
              <a:buSzPts val="1600"/>
              <a:buNone/>
              <a:defRPr sz="1600">
                <a:solidFill>
                  <a:schemeClr val="accent6"/>
                </a:solidFill>
              </a:defRPr>
            </a:lvl6pPr>
            <a:lvl7pPr lvl="6" algn="l">
              <a:lnSpc>
                <a:spcPct val="115000"/>
              </a:lnSpc>
              <a:spcBef>
                <a:spcPts val="0"/>
              </a:spcBef>
              <a:spcAft>
                <a:spcPts val="0"/>
              </a:spcAft>
              <a:buClr>
                <a:schemeClr val="accent6"/>
              </a:buClr>
              <a:buSzPts val="1600"/>
              <a:buNone/>
              <a:defRPr sz="1600">
                <a:solidFill>
                  <a:schemeClr val="accent6"/>
                </a:solidFill>
              </a:defRPr>
            </a:lvl7pPr>
            <a:lvl8pPr lvl="7" algn="l">
              <a:lnSpc>
                <a:spcPct val="115000"/>
              </a:lnSpc>
              <a:spcBef>
                <a:spcPts val="0"/>
              </a:spcBef>
              <a:spcAft>
                <a:spcPts val="0"/>
              </a:spcAft>
              <a:buClr>
                <a:schemeClr val="accent6"/>
              </a:buClr>
              <a:buSzPts val="1600"/>
              <a:buNone/>
              <a:defRPr sz="1600">
                <a:solidFill>
                  <a:schemeClr val="accent6"/>
                </a:solidFill>
              </a:defRPr>
            </a:lvl8pPr>
            <a:lvl9pPr lvl="8" algn="l">
              <a:lnSpc>
                <a:spcPct val="115000"/>
              </a:lnSpc>
              <a:spcBef>
                <a:spcPts val="0"/>
              </a:spcBef>
              <a:spcAft>
                <a:spcPts val="0"/>
              </a:spcAft>
              <a:buClr>
                <a:schemeClr val="accent6"/>
              </a:buClr>
              <a:buSzPts val="1600"/>
              <a:buNone/>
              <a:defRPr sz="1600">
                <a:solidFill>
                  <a:schemeClr val="accent6"/>
                </a:solidFill>
              </a:defRPr>
            </a:lvl9pPr>
          </a:lstStyle>
          <a:p>
            <a:endParaRPr/>
          </a:p>
        </p:txBody>
      </p:sp>
      <p:sp>
        <p:nvSpPr>
          <p:cNvPr id="286" name="Google Shape;286;g3185375ad6e_0_888"/>
          <p:cNvSpPr txBox="1"/>
          <p:nvPr/>
        </p:nvSpPr>
        <p:spPr>
          <a:xfrm>
            <a:off x="119300" y="3030960"/>
            <a:ext cx="773700" cy="3387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 sz="1100" b="0" i="0" u="none" strike="noStrike" cap="none">
                <a:solidFill>
                  <a:schemeClr val="dk1"/>
                </a:solidFill>
                <a:latin typeface="Urbanist Medium"/>
                <a:ea typeface="Urbanist Medium"/>
                <a:cs typeface="Urbanist Medium"/>
                <a:sym typeface="Urbanist Medium"/>
              </a:rPr>
              <a:t>Normal headline</a:t>
            </a:r>
            <a:endParaRPr sz="1100" b="0" i="0" u="none" strike="noStrike" cap="none">
              <a:solidFill>
                <a:schemeClr val="dk1"/>
              </a:solidFill>
              <a:latin typeface="Urbanist Medium"/>
              <a:ea typeface="Urbanist Medium"/>
              <a:cs typeface="Urbanist Medium"/>
              <a:sym typeface="Urbanist Medium"/>
            </a:endParaRPr>
          </a:p>
        </p:txBody>
      </p:sp>
      <p:sp>
        <p:nvSpPr>
          <p:cNvPr id="287" name="Google Shape;287;g3185375ad6e_0_888"/>
          <p:cNvSpPr txBox="1"/>
          <p:nvPr/>
        </p:nvSpPr>
        <p:spPr>
          <a:xfrm>
            <a:off x="119300" y="4871760"/>
            <a:ext cx="773700" cy="3387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 sz="1100" b="0" i="0" u="none" strike="noStrike" cap="none">
                <a:solidFill>
                  <a:schemeClr val="dk1"/>
                </a:solidFill>
                <a:latin typeface="Urbanist Medium"/>
                <a:ea typeface="Urbanist Medium"/>
                <a:cs typeface="Urbanist Medium"/>
                <a:sym typeface="Urbanist Medium"/>
              </a:rPr>
              <a:t>Small headline</a:t>
            </a:r>
            <a:endParaRPr sz="1100" b="0" i="0" u="none" strike="noStrike" cap="none">
              <a:solidFill>
                <a:schemeClr val="dk1"/>
              </a:solidFill>
              <a:latin typeface="Urbanist Medium"/>
              <a:ea typeface="Urbanist Medium"/>
              <a:cs typeface="Urbanist Medium"/>
              <a:sym typeface="Urbanist Medium"/>
            </a:endParaRPr>
          </a:p>
        </p:txBody>
      </p:sp>
      <p:sp>
        <p:nvSpPr>
          <p:cNvPr id="288" name="Google Shape;288;g3185375ad6e_0_888"/>
          <p:cNvSpPr txBox="1"/>
          <p:nvPr/>
        </p:nvSpPr>
        <p:spPr>
          <a:xfrm>
            <a:off x="119300" y="289500"/>
            <a:ext cx="773700" cy="3387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 sz="1100" b="0" i="0" u="none" strike="noStrike" cap="none">
                <a:solidFill>
                  <a:schemeClr val="dk1"/>
                </a:solidFill>
                <a:latin typeface="Urbanist Medium"/>
                <a:ea typeface="Urbanist Medium"/>
                <a:cs typeface="Urbanist Medium"/>
                <a:sym typeface="Urbanist Medium"/>
              </a:rPr>
              <a:t>Main headline</a:t>
            </a:r>
            <a:endParaRPr sz="1100" b="0" i="0" u="none" strike="noStrike" cap="none">
              <a:solidFill>
                <a:schemeClr val="dk1"/>
              </a:solidFill>
              <a:latin typeface="Urbanist Medium"/>
              <a:ea typeface="Urbanist Medium"/>
              <a:cs typeface="Urbanist Medium"/>
              <a:sym typeface="Urbanist Medium"/>
            </a:endParaRPr>
          </a:p>
        </p:txBody>
      </p:sp>
      <p:sp>
        <p:nvSpPr>
          <p:cNvPr id="289" name="Google Shape;289;g3185375ad6e_0_888"/>
          <p:cNvSpPr txBox="1"/>
          <p:nvPr/>
        </p:nvSpPr>
        <p:spPr>
          <a:xfrm>
            <a:off x="119300" y="2110560"/>
            <a:ext cx="773700" cy="1692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 sz="1100" b="0" i="0" u="none" strike="noStrike" cap="none">
                <a:solidFill>
                  <a:schemeClr val="dk1"/>
                </a:solidFill>
                <a:latin typeface="Urbanist Medium"/>
                <a:ea typeface="Urbanist Medium"/>
                <a:cs typeface="Urbanist Medium"/>
                <a:sym typeface="Urbanist Medium"/>
              </a:rPr>
              <a:t>Large text</a:t>
            </a:r>
            <a:endParaRPr sz="1100" b="0" i="0" u="none" strike="noStrike" cap="none">
              <a:solidFill>
                <a:schemeClr val="dk1"/>
              </a:solidFill>
              <a:latin typeface="Urbanist Medium"/>
              <a:ea typeface="Urbanist Medium"/>
              <a:cs typeface="Urbanist Medium"/>
              <a:sym typeface="Urbanist Medium"/>
            </a:endParaRPr>
          </a:p>
        </p:txBody>
      </p:sp>
      <p:sp>
        <p:nvSpPr>
          <p:cNvPr id="290" name="Google Shape;290;g3185375ad6e_0_888"/>
          <p:cNvSpPr txBox="1"/>
          <p:nvPr/>
        </p:nvSpPr>
        <p:spPr>
          <a:xfrm>
            <a:off x="119300" y="3951360"/>
            <a:ext cx="773700" cy="1692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 sz="1100" b="0" i="0" u="none" strike="noStrike" cap="none">
                <a:solidFill>
                  <a:schemeClr val="dk1"/>
                </a:solidFill>
                <a:latin typeface="Urbanist Medium"/>
                <a:ea typeface="Urbanist Medium"/>
                <a:cs typeface="Urbanist Medium"/>
                <a:sym typeface="Urbanist Medium"/>
              </a:rPr>
              <a:t>Normal text</a:t>
            </a:r>
            <a:endParaRPr sz="1100" b="0" i="0" u="none" strike="noStrike" cap="none">
              <a:solidFill>
                <a:schemeClr val="dk1"/>
              </a:solidFill>
              <a:latin typeface="Urbanist Medium"/>
              <a:ea typeface="Urbanist Medium"/>
              <a:cs typeface="Urbanist Medium"/>
              <a:sym typeface="Urbanist Medium"/>
            </a:endParaRPr>
          </a:p>
        </p:txBody>
      </p:sp>
      <p:sp>
        <p:nvSpPr>
          <p:cNvPr id="291" name="Google Shape;291;g3185375ad6e_0_888"/>
          <p:cNvSpPr txBox="1"/>
          <p:nvPr/>
        </p:nvSpPr>
        <p:spPr>
          <a:xfrm>
            <a:off x="119300" y="5772420"/>
            <a:ext cx="773700" cy="1692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 sz="1100" b="0" i="0" u="none" strike="noStrike" cap="none">
                <a:solidFill>
                  <a:schemeClr val="dk1"/>
                </a:solidFill>
                <a:latin typeface="Urbanist Medium"/>
                <a:ea typeface="Urbanist Medium"/>
                <a:cs typeface="Urbanist Medium"/>
                <a:sym typeface="Urbanist Medium"/>
              </a:rPr>
              <a:t>Small text</a:t>
            </a:r>
            <a:endParaRPr sz="1100" b="0" i="0" u="none" strike="noStrike" cap="none">
              <a:solidFill>
                <a:schemeClr val="dk1"/>
              </a:solidFill>
              <a:latin typeface="Urbanist Medium"/>
              <a:ea typeface="Urbanist Medium"/>
              <a:cs typeface="Urbanist Medium"/>
              <a:sym typeface="Urbanist Medium"/>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Custom Layout 2">
  <p:cSld name="CUSTOM_2">
    <p:spTree>
      <p:nvGrpSpPr>
        <p:cNvPr id="1" name="Shape 292"/>
        <p:cNvGrpSpPr/>
        <p:nvPr/>
      </p:nvGrpSpPr>
      <p:grpSpPr>
        <a:xfrm>
          <a:off x="0" y="0"/>
          <a:ext cx="0" cy="0"/>
          <a:chOff x="0" y="0"/>
          <a:chExt cx="0" cy="0"/>
        </a:xfrm>
      </p:grpSpPr>
      <p:sp>
        <p:nvSpPr>
          <p:cNvPr id="293" name="Google Shape;293;g3185375ad6e_0_924"/>
          <p:cNvSpPr txBox="1">
            <a:spLocks noGrp="1"/>
          </p:cNvSpPr>
          <p:nvPr>
            <p:ph type="title"/>
          </p:nvPr>
        </p:nvSpPr>
        <p:spPr>
          <a:xfrm>
            <a:off x="892900" y="70980"/>
            <a:ext cx="3444000" cy="7323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2900"/>
              <a:buNone/>
              <a:defRPr sz="2900"/>
            </a:lvl1pPr>
            <a:lvl2pPr lvl="1" algn="l">
              <a:lnSpc>
                <a:spcPct val="100000"/>
              </a:lnSpc>
              <a:spcBef>
                <a:spcPts val="0"/>
              </a:spcBef>
              <a:spcAft>
                <a:spcPts val="0"/>
              </a:spcAft>
              <a:buSzPts val="3200"/>
              <a:buNone/>
              <a:defRPr>
                <a:latin typeface="Urbanist Medium"/>
                <a:ea typeface="Urbanist Medium"/>
                <a:cs typeface="Urbanist Medium"/>
                <a:sym typeface="Urbanist Medium"/>
              </a:defRPr>
            </a:lvl2pPr>
            <a:lvl3pPr lvl="2" algn="l">
              <a:lnSpc>
                <a:spcPct val="100000"/>
              </a:lnSpc>
              <a:spcBef>
                <a:spcPts val="0"/>
              </a:spcBef>
              <a:spcAft>
                <a:spcPts val="0"/>
              </a:spcAft>
              <a:buSzPts val="3200"/>
              <a:buNone/>
              <a:defRPr>
                <a:latin typeface="Urbanist Medium"/>
                <a:ea typeface="Urbanist Medium"/>
                <a:cs typeface="Urbanist Medium"/>
                <a:sym typeface="Urbanist Medium"/>
              </a:defRPr>
            </a:lvl3pPr>
            <a:lvl4pPr lvl="3" algn="l">
              <a:lnSpc>
                <a:spcPct val="100000"/>
              </a:lnSpc>
              <a:spcBef>
                <a:spcPts val="0"/>
              </a:spcBef>
              <a:spcAft>
                <a:spcPts val="0"/>
              </a:spcAft>
              <a:buSzPts val="3200"/>
              <a:buNone/>
              <a:defRPr>
                <a:latin typeface="Urbanist Medium"/>
                <a:ea typeface="Urbanist Medium"/>
                <a:cs typeface="Urbanist Medium"/>
                <a:sym typeface="Urbanist Medium"/>
              </a:defRPr>
            </a:lvl4pPr>
            <a:lvl5pPr lvl="4" algn="l">
              <a:lnSpc>
                <a:spcPct val="100000"/>
              </a:lnSpc>
              <a:spcBef>
                <a:spcPts val="0"/>
              </a:spcBef>
              <a:spcAft>
                <a:spcPts val="0"/>
              </a:spcAft>
              <a:buSzPts val="3200"/>
              <a:buNone/>
              <a:defRPr>
                <a:latin typeface="Urbanist Medium"/>
                <a:ea typeface="Urbanist Medium"/>
                <a:cs typeface="Urbanist Medium"/>
                <a:sym typeface="Urbanist Medium"/>
              </a:defRPr>
            </a:lvl5pPr>
            <a:lvl6pPr lvl="5" algn="l">
              <a:lnSpc>
                <a:spcPct val="100000"/>
              </a:lnSpc>
              <a:spcBef>
                <a:spcPts val="0"/>
              </a:spcBef>
              <a:spcAft>
                <a:spcPts val="0"/>
              </a:spcAft>
              <a:buSzPts val="3200"/>
              <a:buNone/>
              <a:defRPr>
                <a:latin typeface="Urbanist Medium"/>
                <a:ea typeface="Urbanist Medium"/>
                <a:cs typeface="Urbanist Medium"/>
                <a:sym typeface="Urbanist Medium"/>
              </a:defRPr>
            </a:lvl6pPr>
            <a:lvl7pPr lvl="6" algn="l">
              <a:lnSpc>
                <a:spcPct val="100000"/>
              </a:lnSpc>
              <a:spcBef>
                <a:spcPts val="0"/>
              </a:spcBef>
              <a:spcAft>
                <a:spcPts val="0"/>
              </a:spcAft>
              <a:buSzPts val="3200"/>
              <a:buNone/>
              <a:defRPr>
                <a:latin typeface="Urbanist Medium"/>
                <a:ea typeface="Urbanist Medium"/>
                <a:cs typeface="Urbanist Medium"/>
                <a:sym typeface="Urbanist Medium"/>
              </a:defRPr>
            </a:lvl7pPr>
            <a:lvl8pPr lvl="7" algn="l">
              <a:lnSpc>
                <a:spcPct val="100000"/>
              </a:lnSpc>
              <a:spcBef>
                <a:spcPts val="0"/>
              </a:spcBef>
              <a:spcAft>
                <a:spcPts val="0"/>
              </a:spcAft>
              <a:buSzPts val="3200"/>
              <a:buNone/>
              <a:defRPr>
                <a:latin typeface="Urbanist Medium"/>
                <a:ea typeface="Urbanist Medium"/>
                <a:cs typeface="Urbanist Medium"/>
                <a:sym typeface="Urbanist Medium"/>
              </a:defRPr>
            </a:lvl8pPr>
            <a:lvl9pPr lvl="8" algn="l">
              <a:lnSpc>
                <a:spcPct val="100000"/>
              </a:lnSpc>
              <a:spcBef>
                <a:spcPts val="0"/>
              </a:spcBef>
              <a:spcAft>
                <a:spcPts val="0"/>
              </a:spcAft>
              <a:buSzPts val="3200"/>
              <a:buNone/>
              <a:defRPr>
                <a:latin typeface="Urbanist Medium"/>
                <a:ea typeface="Urbanist Medium"/>
                <a:cs typeface="Urbanist Medium"/>
                <a:sym typeface="Urbanist Medium"/>
              </a:defRPr>
            </a:lvl9pPr>
          </a:lstStyle>
          <a:p>
            <a:endParaRPr/>
          </a:p>
        </p:txBody>
      </p:sp>
      <p:sp>
        <p:nvSpPr>
          <p:cNvPr id="294" name="Google Shape;294;g3185375ad6e_0_924"/>
          <p:cNvSpPr txBox="1">
            <a:spLocks noGrp="1"/>
          </p:cNvSpPr>
          <p:nvPr>
            <p:ph type="subTitle" idx="1"/>
          </p:nvPr>
        </p:nvSpPr>
        <p:spPr>
          <a:xfrm>
            <a:off x="10615467" y="2709991"/>
            <a:ext cx="2490900" cy="294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900"/>
              <a:buNone/>
              <a:defRPr sz="1900"/>
            </a:lvl1pPr>
            <a:lvl2pPr lvl="1" algn="l">
              <a:lnSpc>
                <a:spcPct val="115000"/>
              </a:lnSpc>
              <a:spcBef>
                <a:spcPts val="0"/>
              </a:spcBef>
              <a:spcAft>
                <a:spcPts val="0"/>
              </a:spcAft>
              <a:buSzPts val="1600"/>
              <a:buNone/>
              <a:defRPr sz="1600"/>
            </a:lvl2pPr>
            <a:lvl3pPr lvl="2" algn="l">
              <a:lnSpc>
                <a:spcPct val="115000"/>
              </a:lnSpc>
              <a:spcBef>
                <a:spcPts val="0"/>
              </a:spcBef>
              <a:spcAft>
                <a:spcPts val="0"/>
              </a:spcAft>
              <a:buSzPts val="1600"/>
              <a:buNone/>
              <a:defRPr sz="1600"/>
            </a:lvl3pPr>
            <a:lvl4pPr lvl="3" algn="l">
              <a:lnSpc>
                <a:spcPct val="115000"/>
              </a:lnSpc>
              <a:spcBef>
                <a:spcPts val="0"/>
              </a:spcBef>
              <a:spcAft>
                <a:spcPts val="0"/>
              </a:spcAft>
              <a:buSzPts val="1600"/>
              <a:buNone/>
              <a:defRPr sz="1600"/>
            </a:lvl4pPr>
            <a:lvl5pPr lvl="4" algn="l">
              <a:lnSpc>
                <a:spcPct val="115000"/>
              </a:lnSpc>
              <a:spcBef>
                <a:spcPts val="0"/>
              </a:spcBef>
              <a:spcAft>
                <a:spcPts val="0"/>
              </a:spcAft>
              <a:buSzPts val="1600"/>
              <a:buNone/>
              <a:defRPr sz="1600"/>
            </a:lvl5pPr>
            <a:lvl6pPr lvl="5" algn="l">
              <a:lnSpc>
                <a:spcPct val="115000"/>
              </a:lnSpc>
              <a:spcBef>
                <a:spcPts val="0"/>
              </a:spcBef>
              <a:spcAft>
                <a:spcPts val="0"/>
              </a:spcAft>
              <a:buSzPts val="1600"/>
              <a:buNone/>
              <a:defRPr sz="1600"/>
            </a:lvl6pPr>
            <a:lvl7pPr lvl="6" algn="l">
              <a:lnSpc>
                <a:spcPct val="115000"/>
              </a:lnSpc>
              <a:spcBef>
                <a:spcPts val="0"/>
              </a:spcBef>
              <a:spcAft>
                <a:spcPts val="0"/>
              </a:spcAft>
              <a:buSzPts val="1600"/>
              <a:buNone/>
              <a:defRPr sz="1600"/>
            </a:lvl7pPr>
            <a:lvl8pPr lvl="7" algn="l">
              <a:lnSpc>
                <a:spcPct val="115000"/>
              </a:lnSpc>
              <a:spcBef>
                <a:spcPts val="0"/>
              </a:spcBef>
              <a:spcAft>
                <a:spcPts val="0"/>
              </a:spcAft>
              <a:buSzPts val="1600"/>
              <a:buNone/>
              <a:defRPr sz="1600"/>
            </a:lvl8pPr>
            <a:lvl9pPr lvl="8" algn="l">
              <a:lnSpc>
                <a:spcPct val="115000"/>
              </a:lnSpc>
              <a:spcBef>
                <a:spcPts val="0"/>
              </a:spcBef>
              <a:spcAft>
                <a:spcPts val="0"/>
              </a:spcAft>
              <a:buSzPts val="1600"/>
              <a:buNone/>
              <a:defRPr sz="1600"/>
            </a:lvl9pPr>
          </a:lstStyle>
          <a:p>
            <a:endParaRPr/>
          </a:p>
        </p:txBody>
      </p:sp>
      <p:sp>
        <p:nvSpPr>
          <p:cNvPr id="295" name="Google Shape;295;g3185375ad6e_0_924"/>
          <p:cNvSpPr txBox="1">
            <a:spLocks noGrp="1"/>
          </p:cNvSpPr>
          <p:nvPr>
            <p:ph type="title" idx="2"/>
          </p:nvPr>
        </p:nvSpPr>
        <p:spPr>
          <a:xfrm>
            <a:off x="7757233" y="2709991"/>
            <a:ext cx="2506500" cy="7323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atin typeface="Urbanist Medium"/>
                <a:ea typeface="Urbanist Medium"/>
                <a:cs typeface="Urbanist Medium"/>
                <a:sym typeface="Urbanist Medium"/>
              </a:defRPr>
            </a:lvl2pPr>
            <a:lvl3pPr lvl="2" algn="l">
              <a:lnSpc>
                <a:spcPct val="100000"/>
              </a:lnSpc>
              <a:spcBef>
                <a:spcPts val="0"/>
              </a:spcBef>
              <a:spcAft>
                <a:spcPts val="0"/>
              </a:spcAft>
              <a:buSzPts val="2400"/>
              <a:buNone/>
              <a:defRPr sz="2400">
                <a:latin typeface="Urbanist Medium"/>
                <a:ea typeface="Urbanist Medium"/>
                <a:cs typeface="Urbanist Medium"/>
                <a:sym typeface="Urbanist Medium"/>
              </a:defRPr>
            </a:lvl3pPr>
            <a:lvl4pPr lvl="3" algn="l">
              <a:lnSpc>
                <a:spcPct val="100000"/>
              </a:lnSpc>
              <a:spcBef>
                <a:spcPts val="0"/>
              </a:spcBef>
              <a:spcAft>
                <a:spcPts val="0"/>
              </a:spcAft>
              <a:buSzPts val="2400"/>
              <a:buNone/>
              <a:defRPr sz="2400">
                <a:latin typeface="Urbanist Medium"/>
                <a:ea typeface="Urbanist Medium"/>
                <a:cs typeface="Urbanist Medium"/>
                <a:sym typeface="Urbanist Medium"/>
              </a:defRPr>
            </a:lvl4pPr>
            <a:lvl5pPr lvl="4" algn="l">
              <a:lnSpc>
                <a:spcPct val="100000"/>
              </a:lnSpc>
              <a:spcBef>
                <a:spcPts val="0"/>
              </a:spcBef>
              <a:spcAft>
                <a:spcPts val="0"/>
              </a:spcAft>
              <a:buSzPts val="2400"/>
              <a:buNone/>
              <a:defRPr sz="2400">
                <a:latin typeface="Urbanist Medium"/>
                <a:ea typeface="Urbanist Medium"/>
                <a:cs typeface="Urbanist Medium"/>
                <a:sym typeface="Urbanist Medium"/>
              </a:defRPr>
            </a:lvl5pPr>
            <a:lvl6pPr lvl="5" algn="l">
              <a:lnSpc>
                <a:spcPct val="100000"/>
              </a:lnSpc>
              <a:spcBef>
                <a:spcPts val="0"/>
              </a:spcBef>
              <a:spcAft>
                <a:spcPts val="0"/>
              </a:spcAft>
              <a:buSzPts val="2400"/>
              <a:buNone/>
              <a:defRPr sz="2400">
                <a:latin typeface="Urbanist Medium"/>
                <a:ea typeface="Urbanist Medium"/>
                <a:cs typeface="Urbanist Medium"/>
                <a:sym typeface="Urbanist Medium"/>
              </a:defRPr>
            </a:lvl6pPr>
            <a:lvl7pPr lvl="6" algn="l">
              <a:lnSpc>
                <a:spcPct val="100000"/>
              </a:lnSpc>
              <a:spcBef>
                <a:spcPts val="0"/>
              </a:spcBef>
              <a:spcAft>
                <a:spcPts val="0"/>
              </a:spcAft>
              <a:buSzPts val="2400"/>
              <a:buNone/>
              <a:defRPr sz="2400">
                <a:latin typeface="Urbanist Medium"/>
                <a:ea typeface="Urbanist Medium"/>
                <a:cs typeface="Urbanist Medium"/>
                <a:sym typeface="Urbanist Medium"/>
              </a:defRPr>
            </a:lvl7pPr>
            <a:lvl8pPr lvl="7" algn="l">
              <a:lnSpc>
                <a:spcPct val="100000"/>
              </a:lnSpc>
              <a:spcBef>
                <a:spcPts val="0"/>
              </a:spcBef>
              <a:spcAft>
                <a:spcPts val="0"/>
              </a:spcAft>
              <a:buSzPts val="2400"/>
              <a:buNone/>
              <a:defRPr sz="2400">
                <a:latin typeface="Urbanist Medium"/>
                <a:ea typeface="Urbanist Medium"/>
                <a:cs typeface="Urbanist Medium"/>
                <a:sym typeface="Urbanist Medium"/>
              </a:defRPr>
            </a:lvl8pPr>
            <a:lvl9pPr lvl="8" algn="l">
              <a:lnSpc>
                <a:spcPct val="100000"/>
              </a:lnSpc>
              <a:spcBef>
                <a:spcPts val="0"/>
              </a:spcBef>
              <a:spcAft>
                <a:spcPts val="0"/>
              </a:spcAft>
              <a:buSzPts val="2400"/>
              <a:buNone/>
              <a:defRPr sz="2400">
                <a:latin typeface="Urbanist Medium"/>
                <a:ea typeface="Urbanist Medium"/>
                <a:cs typeface="Urbanist Medium"/>
                <a:sym typeface="Urbanist Medium"/>
              </a:defRPr>
            </a:lvl9pPr>
          </a:lstStyle>
          <a:p>
            <a:endParaRPr/>
          </a:p>
        </p:txBody>
      </p:sp>
      <p:sp>
        <p:nvSpPr>
          <p:cNvPr id="296" name="Google Shape;296;g3185375ad6e_0_924"/>
          <p:cNvSpPr txBox="1"/>
          <p:nvPr/>
        </p:nvSpPr>
        <p:spPr>
          <a:xfrm>
            <a:off x="10607667" y="2521651"/>
            <a:ext cx="1543500" cy="1692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 sz="1100" b="0" i="0" u="none" strike="noStrike" cap="none">
                <a:solidFill>
                  <a:schemeClr val="dk1"/>
                </a:solidFill>
                <a:latin typeface="Urbanist Medium"/>
                <a:ea typeface="Urbanist Medium"/>
                <a:cs typeface="Urbanist Medium"/>
                <a:sym typeface="Urbanist Medium"/>
              </a:rPr>
              <a:t>Main headline</a:t>
            </a:r>
            <a:endParaRPr sz="1100" b="0" i="0" u="none" strike="noStrike" cap="none">
              <a:solidFill>
                <a:schemeClr val="dk1"/>
              </a:solidFill>
              <a:latin typeface="Urbanist Medium"/>
              <a:ea typeface="Urbanist Medium"/>
              <a:cs typeface="Urbanist Medium"/>
              <a:sym typeface="Urbanist Medium"/>
            </a:endParaRPr>
          </a:p>
        </p:txBody>
      </p:sp>
      <p:sp>
        <p:nvSpPr>
          <p:cNvPr id="297" name="Google Shape;297;g3185375ad6e_0_924"/>
          <p:cNvSpPr txBox="1"/>
          <p:nvPr/>
        </p:nvSpPr>
        <p:spPr>
          <a:xfrm>
            <a:off x="119300" y="1200031"/>
            <a:ext cx="773700" cy="5079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 sz="1100" b="0" i="0" u="none" strike="noStrike" cap="none">
                <a:solidFill>
                  <a:schemeClr val="dk1"/>
                </a:solidFill>
                <a:latin typeface="Urbanist Medium"/>
                <a:ea typeface="Urbanist Medium"/>
                <a:cs typeface="Urbanist Medium"/>
                <a:sym typeface="Urbanist Medium"/>
              </a:rPr>
              <a:t>Page headline</a:t>
            </a:r>
            <a:endParaRPr sz="1100" b="0" i="0" u="none" strike="noStrike" cap="none">
              <a:solidFill>
                <a:schemeClr val="dk1"/>
              </a:solidFill>
              <a:latin typeface="Urbanist Medium"/>
              <a:ea typeface="Urbanist Medium"/>
              <a:cs typeface="Urbanist Medium"/>
              <a:sym typeface="Urbanist Medium"/>
            </a:endParaRPr>
          </a:p>
          <a:p>
            <a:pPr marL="0" marR="0" lvl="0" indent="0" algn="l" rtl="0">
              <a:lnSpc>
                <a:spcPct val="100000"/>
              </a:lnSpc>
              <a:spcBef>
                <a:spcPts val="0"/>
              </a:spcBef>
              <a:spcAft>
                <a:spcPts val="0"/>
              </a:spcAft>
              <a:buClr>
                <a:srgbClr val="000000"/>
              </a:buClr>
              <a:buSzPts val="1100"/>
              <a:buFont typeface="Arial"/>
              <a:buNone/>
            </a:pPr>
            <a:r>
              <a:rPr lang="en" sz="1100" b="0" i="0" u="none" strike="noStrike" cap="none">
                <a:solidFill>
                  <a:schemeClr val="dk1"/>
                </a:solidFill>
                <a:latin typeface="Urbanist Medium"/>
                <a:ea typeface="Urbanist Medium"/>
                <a:cs typeface="Urbanist Medium"/>
                <a:sym typeface="Urbanist Medium"/>
              </a:rPr>
              <a:t>Smaller</a:t>
            </a:r>
            <a:endParaRPr sz="1100" b="0" i="0" u="none" strike="noStrike" cap="none">
              <a:solidFill>
                <a:schemeClr val="dk1"/>
              </a:solidFill>
              <a:latin typeface="Urbanist Medium"/>
              <a:ea typeface="Urbanist Medium"/>
              <a:cs typeface="Urbanist Medium"/>
              <a:sym typeface="Urbanist Medium"/>
            </a:endParaRPr>
          </a:p>
        </p:txBody>
      </p:sp>
      <p:sp>
        <p:nvSpPr>
          <p:cNvPr id="298" name="Google Shape;298;g3185375ad6e_0_924"/>
          <p:cNvSpPr txBox="1"/>
          <p:nvPr/>
        </p:nvSpPr>
        <p:spPr>
          <a:xfrm>
            <a:off x="119300" y="289500"/>
            <a:ext cx="773700" cy="3387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 sz="1100" b="0" i="0" u="none" strike="noStrike" cap="none">
                <a:solidFill>
                  <a:schemeClr val="dk1"/>
                </a:solidFill>
                <a:latin typeface="Urbanist Medium"/>
                <a:ea typeface="Urbanist Medium"/>
                <a:cs typeface="Urbanist Medium"/>
                <a:sym typeface="Urbanist Medium"/>
              </a:rPr>
              <a:t>Page headline</a:t>
            </a:r>
            <a:endParaRPr sz="1100" b="0" i="0" u="none" strike="noStrike" cap="none">
              <a:solidFill>
                <a:schemeClr val="dk1"/>
              </a:solidFill>
              <a:latin typeface="Urbanist Medium"/>
              <a:ea typeface="Urbanist Medium"/>
              <a:cs typeface="Urbanist Medium"/>
              <a:sym typeface="Urbanist Medium"/>
            </a:endParaRPr>
          </a:p>
        </p:txBody>
      </p:sp>
      <p:sp>
        <p:nvSpPr>
          <p:cNvPr id="299" name="Google Shape;299;g3185375ad6e_0_924"/>
          <p:cNvSpPr txBox="1"/>
          <p:nvPr/>
        </p:nvSpPr>
        <p:spPr>
          <a:xfrm>
            <a:off x="119300" y="2110560"/>
            <a:ext cx="773700" cy="1692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 sz="1100" b="0" i="0" u="none" strike="noStrike" cap="none">
                <a:solidFill>
                  <a:schemeClr val="dk1"/>
                </a:solidFill>
                <a:latin typeface="Urbanist Medium"/>
                <a:ea typeface="Urbanist Medium"/>
                <a:cs typeface="Urbanist Medium"/>
                <a:sym typeface="Urbanist Medium"/>
              </a:rPr>
              <a:t>Large text</a:t>
            </a:r>
            <a:endParaRPr sz="1100" b="0" i="0" u="none" strike="noStrike" cap="none">
              <a:solidFill>
                <a:schemeClr val="dk1"/>
              </a:solidFill>
              <a:latin typeface="Urbanist Medium"/>
              <a:ea typeface="Urbanist Medium"/>
              <a:cs typeface="Urbanist Medium"/>
              <a:sym typeface="Urbanist Medium"/>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05"/>
        <p:cNvGrpSpPr/>
        <p:nvPr/>
      </p:nvGrpSpPr>
      <p:grpSpPr>
        <a:xfrm>
          <a:off x="0" y="0"/>
          <a:ext cx="0" cy="0"/>
          <a:chOff x="0" y="0"/>
          <a:chExt cx="0" cy="0"/>
        </a:xfrm>
      </p:grpSpPr>
      <p:sp>
        <p:nvSpPr>
          <p:cNvPr id="306" name="Google Shape;306;g3185375ad6e_0_937"/>
          <p:cNvSpPr txBox="1">
            <a:spLocks noGrp="1"/>
          </p:cNvSpPr>
          <p:nvPr>
            <p:ph type="ctrTitle"/>
          </p:nvPr>
        </p:nvSpPr>
        <p:spPr>
          <a:xfrm>
            <a:off x="415611" y="992767"/>
            <a:ext cx="11360700" cy="273690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5900"/>
              <a:buNone/>
              <a:defRPr sz="5900"/>
            </a:lvl1pPr>
            <a:lvl2pPr lvl="1" algn="ctr">
              <a:lnSpc>
                <a:spcPct val="100000"/>
              </a:lnSpc>
              <a:spcBef>
                <a:spcPts val="0"/>
              </a:spcBef>
              <a:spcAft>
                <a:spcPts val="0"/>
              </a:spcAft>
              <a:buSzPts val="6900"/>
              <a:buNone/>
              <a:defRPr sz="6900"/>
            </a:lvl2pPr>
            <a:lvl3pPr lvl="2" algn="ctr">
              <a:lnSpc>
                <a:spcPct val="100000"/>
              </a:lnSpc>
              <a:spcBef>
                <a:spcPts val="0"/>
              </a:spcBef>
              <a:spcAft>
                <a:spcPts val="0"/>
              </a:spcAft>
              <a:buSzPts val="6900"/>
              <a:buNone/>
              <a:defRPr sz="6900"/>
            </a:lvl3pPr>
            <a:lvl4pPr lvl="3" algn="ctr">
              <a:lnSpc>
                <a:spcPct val="100000"/>
              </a:lnSpc>
              <a:spcBef>
                <a:spcPts val="0"/>
              </a:spcBef>
              <a:spcAft>
                <a:spcPts val="0"/>
              </a:spcAft>
              <a:buSzPts val="6900"/>
              <a:buNone/>
              <a:defRPr sz="6900"/>
            </a:lvl4pPr>
            <a:lvl5pPr lvl="4" algn="ctr">
              <a:lnSpc>
                <a:spcPct val="100000"/>
              </a:lnSpc>
              <a:spcBef>
                <a:spcPts val="0"/>
              </a:spcBef>
              <a:spcAft>
                <a:spcPts val="0"/>
              </a:spcAft>
              <a:buSzPts val="6900"/>
              <a:buNone/>
              <a:defRPr sz="6900"/>
            </a:lvl5pPr>
            <a:lvl6pPr lvl="5" algn="ctr">
              <a:lnSpc>
                <a:spcPct val="100000"/>
              </a:lnSpc>
              <a:spcBef>
                <a:spcPts val="0"/>
              </a:spcBef>
              <a:spcAft>
                <a:spcPts val="0"/>
              </a:spcAft>
              <a:buSzPts val="6900"/>
              <a:buNone/>
              <a:defRPr sz="6900"/>
            </a:lvl6pPr>
            <a:lvl7pPr lvl="6" algn="ctr">
              <a:lnSpc>
                <a:spcPct val="100000"/>
              </a:lnSpc>
              <a:spcBef>
                <a:spcPts val="0"/>
              </a:spcBef>
              <a:spcAft>
                <a:spcPts val="0"/>
              </a:spcAft>
              <a:buSzPts val="6900"/>
              <a:buNone/>
              <a:defRPr sz="6900"/>
            </a:lvl7pPr>
            <a:lvl8pPr lvl="7" algn="ctr">
              <a:lnSpc>
                <a:spcPct val="100000"/>
              </a:lnSpc>
              <a:spcBef>
                <a:spcPts val="0"/>
              </a:spcBef>
              <a:spcAft>
                <a:spcPts val="0"/>
              </a:spcAft>
              <a:buSzPts val="6900"/>
              <a:buNone/>
              <a:defRPr sz="6900"/>
            </a:lvl8pPr>
            <a:lvl9pPr lvl="8" algn="ctr">
              <a:lnSpc>
                <a:spcPct val="100000"/>
              </a:lnSpc>
              <a:spcBef>
                <a:spcPts val="0"/>
              </a:spcBef>
              <a:spcAft>
                <a:spcPts val="0"/>
              </a:spcAft>
              <a:buSzPts val="6900"/>
              <a:buNone/>
              <a:defRPr sz="6900"/>
            </a:lvl9pPr>
          </a:lstStyle>
          <a:p>
            <a:endParaRPr/>
          </a:p>
        </p:txBody>
      </p:sp>
      <p:sp>
        <p:nvSpPr>
          <p:cNvPr id="307" name="Google Shape;307;g3185375ad6e_0_937"/>
          <p:cNvSpPr txBox="1">
            <a:spLocks noGrp="1"/>
          </p:cNvSpPr>
          <p:nvPr>
            <p:ph type="subTitle" idx="1"/>
          </p:nvPr>
        </p:nvSpPr>
        <p:spPr>
          <a:xfrm>
            <a:off x="415600" y="3778834"/>
            <a:ext cx="11360700" cy="10569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3700"/>
              <a:buFont typeface="Urbanist Medium"/>
              <a:buNone/>
              <a:defRPr sz="3700">
                <a:latin typeface="Urbanist Medium"/>
                <a:ea typeface="Urbanist Medium"/>
                <a:cs typeface="Urbanist Medium"/>
                <a:sym typeface="Urbanist Medium"/>
              </a:defRPr>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a:endParaRPr/>
          </a:p>
        </p:txBody>
      </p:sp>
      <p:sp>
        <p:nvSpPr>
          <p:cNvPr id="308" name="Google Shape;308;g3185375ad6e_0_937"/>
          <p:cNvSpPr txBox="1">
            <a:spLocks noGrp="1"/>
          </p:cNvSpPr>
          <p:nvPr>
            <p:ph type="sldNum" idx="12"/>
          </p:nvPr>
        </p:nvSpPr>
        <p:spPr>
          <a:xfrm>
            <a:off x="11296611"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only">
  <p:cSld name="TITLE_ONLY_1">
    <p:spTree>
      <p:nvGrpSpPr>
        <p:cNvPr id="1" name="Shape 309"/>
        <p:cNvGrpSpPr/>
        <p:nvPr/>
      </p:nvGrpSpPr>
      <p:grpSpPr>
        <a:xfrm>
          <a:off x="0" y="0"/>
          <a:ext cx="0" cy="0"/>
          <a:chOff x="0" y="0"/>
          <a:chExt cx="0" cy="0"/>
        </a:xfrm>
      </p:grpSpPr>
      <p:sp>
        <p:nvSpPr>
          <p:cNvPr id="310" name="Google Shape;310;g3185375ad6e_0_941"/>
          <p:cNvSpPr txBox="1">
            <a:spLocks noGrp="1"/>
          </p:cNvSpPr>
          <p:nvPr>
            <p:ph type="title"/>
          </p:nvPr>
        </p:nvSpPr>
        <p:spPr>
          <a:xfrm>
            <a:off x="584533" y="281820"/>
            <a:ext cx="11023200" cy="7323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2900"/>
              <a:buNone/>
              <a:defRPr/>
            </a:lvl1pPr>
            <a:lvl2pPr lvl="1" algn="l">
              <a:lnSpc>
                <a:spcPct val="100000"/>
              </a:lnSpc>
              <a:spcBef>
                <a:spcPts val="0"/>
              </a:spcBef>
              <a:spcAft>
                <a:spcPts val="0"/>
              </a:spcAft>
              <a:buSzPts val="3200"/>
              <a:buNone/>
              <a:defRPr/>
            </a:lvl2pPr>
            <a:lvl3pPr lvl="2" algn="l">
              <a:lnSpc>
                <a:spcPct val="100000"/>
              </a:lnSpc>
              <a:spcBef>
                <a:spcPts val="0"/>
              </a:spcBef>
              <a:spcAft>
                <a:spcPts val="0"/>
              </a:spcAft>
              <a:buSzPts val="3200"/>
              <a:buNone/>
              <a:defRPr/>
            </a:lvl3pPr>
            <a:lvl4pPr lvl="3" algn="l">
              <a:lnSpc>
                <a:spcPct val="100000"/>
              </a:lnSpc>
              <a:spcBef>
                <a:spcPts val="0"/>
              </a:spcBef>
              <a:spcAft>
                <a:spcPts val="0"/>
              </a:spcAft>
              <a:buSzPts val="3200"/>
              <a:buNone/>
              <a:defRPr/>
            </a:lvl4pPr>
            <a:lvl5pPr lvl="4" algn="l">
              <a:lnSpc>
                <a:spcPct val="100000"/>
              </a:lnSpc>
              <a:spcBef>
                <a:spcPts val="0"/>
              </a:spcBef>
              <a:spcAft>
                <a:spcPts val="0"/>
              </a:spcAft>
              <a:buSzPts val="3200"/>
              <a:buNone/>
              <a:defRPr/>
            </a:lvl5pPr>
            <a:lvl6pPr lvl="5" algn="l">
              <a:lnSpc>
                <a:spcPct val="100000"/>
              </a:lnSpc>
              <a:spcBef>
                <a:spcPts val="0"/>
              </a:spcBef>
              <a:spcAft>
                <a:spcPts val="0"/>
              </a:spcAft>
              <a:buSzPts val="3200"/>
              <a:buNone/>
              <a:defRPr/>
            </a:lvl6pPr>
            <a:lvl7pPr lvl="6" algn="l">
              <a:lnSpc>
                <a:spcPct val="100000"/>
              </a:lnSpc>
              <a:spcBef>
                <a:spcPts val="0"/>
              </a:spcBef>
              <a:spcAft>
                <a:spcPts val="0"/>
              </a:spcAft>
              <a:buSzPts val="3200"/>
              <a:buNone/>
              <a:defRPr/>
            </a:lvl7pPr>
            <a:lvl8pPr lvl="7" algn="l">
              <a:lnSpc>
                <a:spcPct val="100000"/>
              </a:lnSpc>
              <a:spcBef>
                <a:spcPts val="0"/>
              </a:spcBef>
              <a:spcAft>
                <a:spcPts val="0"/>
              </a:spcAft>
              <a:buSzPts val="3200"/>
              <a:buNone/>
              <a:defRPr/>
            </a:lvl8pPr>
            <a:lvl9pPr lvl="8" algn="l">
              <a:lnSpc>
                <a:spcPct val="100000"/>
              </a:lnSpc>
              <a:spcBef>
                <a:spcPts val="0"/>
              </a:spcBef>
              <a:spcAft>
                <a:spcPts val="0"/>
              </a:spcAft>
              <a:buSzPts val="3200"/>
              <a:buNone/>
              <a:defRPr/>
            </a:lvl9pPr>
          </a:lstStyle>
          <a:p>
            <a:endParaRPr/>
          </a:p>
        </p:txBody>
      </p:sp>
      <p:sp>
        <p:nvSpPr>
          <p:cNvPr id="311" name="Google Shape;311;g3185375ad6e_0_941"/>
          <p:cNvSpPr txBox="1">
            <a:spLocks noGrp="1"/>
          </p:cNvSpPr>
          <p:nvPr>
            <p:ph type="sldNum" idx="12"/>
          </p:nvPr>
        </p:nvSpPr>
        <p:spPr>
          <a:xfrm>
            <a:off x="11296611"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12"/>
        <p:cNvGrpSpPr/>
        <p:nvPr/>
      </p:nvGrpSpPr>
      <p:grpSpPr>
        <a:xfrm>
          <a:off x="0" y="0"/>
          <a:ext cx="0" cy="0"/>
          <a:chOff x="0" y="0"/>
          <a:chExt cx="0" cy="0"/>
        </a:xfrm>
      </p:grpSpPr>
      <p:sp>
        <p:nvSpPr>
          <p:cNvPr id="313" name="Google Shape;313;g3185375ad6e_0_944"/>
          <p:cNvSpPr txBox="1">
            <a:spLocks noGrp="1"/>
          </p:cNvSpPr>
          <p:nvPr>
            <p:ph type="title"/>
          </p:nvPr>
        </p:nvSpPr>
        <p:spPr>
          <a:xfrm>
            <a:off x="584533" y="281820"/>
            <a:ext cx="11023200" cy="7323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2900"/>
              <a:buNone/>
              <a:defRPr/>
            </a:lvl1pPr>
            <a:lvl2pPr lvl="1" algn="l">
              <a:lnSpc>
                <a:spcPct val="100000"/>
              </a:lnSpc>
              <a:spcBef>
                <a:spcPts val="0"/>
              </a:spcBef>
              <a:spcAft>
                <a:spcPts val="0"/>
              </a:spcAft>
              <a:buSzPts val="3200"/>
              <a:buNone/>
              <a:defRPr/>
            </a:lvl2pPr>
            <a:lvl3pPr lvl="2" algn="l">
              <a:lnSpc>
                <a:spcPct val="100000"/>
              </a:lnSpc>
              <a:spcBef>
                <a:spcPts val="0"/>
              </a:spcBef>
              <a:spcAft>
                <a:spcPts val="0"/>
              </a:spcAft>
              <a:buSzPts val="3200"/>
              <a:buNone/>
              <a:defRPr/>
            </a:lvl3pPr>
            <a:lvl4pPr lvl="3" algn="l">
              <a:lnSpc>
                <a:spcPct val="100000"/>
              </a:lnSpc>
              <a:spcBef>
                <a:spcPts val="0"/>
              </a:spcBef>
              <a:spcAft>
                <a:spcPts val="0"/>
              </a:spcAft>
              <a:buSzPts val="3200"/>
              <a:buNone/>
              <a:defRPr/>
            </a:lvl4pPr>
            <a:lvl5pPr lvl="4" algn="l">
              <a:lnSpc>
                <a:spcPct val="100000"/>
              </a:lnSpc>
              <a:spcBef>
                <a:spcPts val="0"/>
              </a:spcBef>
              <a:spcAft>
                <a:spcPts val="0"/>
              </a:spcAft>
              <a:buSzPts val="3200"/>
              <a:buNone/>
              <a:defRPr/>
            </a:lvl5pPr>
            <a:lvl6pPr lvl="5" algn="l">
              <a:lnSpc>
                <a:spcPct val="100000"/>
              </a:lnSpc>
              <a:spcBef>
                <a:spcPts val="0"/>
              </a:spcBef>
              <a:spcAft>
                <a:spcPts val="0"/>
              </a:spcAft>
              <a:buSzPts val="3200"/>
              <a:buNone/>
              <a:defRPr/>
            </a:lvl6pPr>
            <a:lvl7pPr lvl="6" algn="l">
              <a:lnSpc>
                <a:spcPct val="100000"/>
              </a:lnSpc>
              <a:spcBef>
                <a:spcPts val="0"/>
              </a:spcBef>
              <a:spcAft>
                <a:spcPts val="0"/>
              </a:spcAft>
              <a:buSzPts val="3200"/>
              <a:buNone/>
              <a:defRPr/>
            </a:lvl7pPr>
            <a:lvl8pPr lvl="7" algn="l">
              <a:lnSpc>
                <a:spcPct val="100000"/>
              </a:lnSpc>
              <a:spcBef>
                <a:spcPts val="0"/>
              </a:spcBef>
              <a:spcAft>
                <a:spcPts val="0"/>
              </a:spcAft>
              <a:buSzPts val="3200"/>
              <a:buNone/>
              <a:defRPr/>
            </a:lvl8pPr>
            <a:lvl9pPr lvl="8" algn="l">
              <a:lnSpc>
                <a:spcPct val="100000"/>
              </a:lnSpc>
              <a:spcBef>
                <a:spcPts val="0"/>
              </a:spcBef>
              <a:spcAft>
                <a:spcPts val="0"/>
              </a:spcAft>
              <a:buSzPts val="3200"/>
              <a:buNone/>
              <a:defRPr/>
            </a:lvl9pPr>
          </a:lstStyle>
          <a:p>
            <a:endParaRPr/>
          </a:p>
        </p:txBody>
      </p:sp>
      <p:sp>
        <p:nvSpPr>
          <p:cNvPr id="314" name="Google Shape;314;g3185375ad6e_0_944"/>
          <p:cNvSpPr txBox="1">
            <a:spLocks noGrp="1"/>
          </p:cNvSpPr>
          <p:nvPr>
            <p:ph type="body" idx="1"/>
          </p:nvPr>
        </p:nvSpPr>
        <p:spPr>
          <a:xfrm>
            <a:off x="584533" y="1221270"/>
            <a:ext cx="11023200" cy="5307900"/>
          </a:xfrm>
          <a:prstGeom prst="rect">
            <a:avLst/>
          </a:prstGeom>
          <a:noFill/>
          <a:ln>
            <a:noFill/>
          </a:ln>
        </p:spPr>
        <p:txBody>
          <a:bodyPr spcFirstLastPara="1" wrap="square" lIns="0" tIns="0" rIns="0" bIns="0" anchor="t" anchorCtr="0">
            <a:noAutofit/>
          </a:bodyPr>
          <a:lstStyle>
            <a:lvl1pPr marL="457200" lvl="0" indent="-311150" algn="l">
              <a:lnSpc>
                <a:spcPct val="115000"/>
              </a:lnSpc>
              <a:spcBef>
                <a:spcPts val="0"/>
              </a:spcBef>
              <a:spcAft>
                <a:spcPts val="0"/>
              </a:spcAft>
              <a:buSzPts val="1300"/>
              <a:buChar char="●"/>
              <a:defRPr/>
            </a:lvl1pPr>
            <a:lvl2pPr marL="914400" lvl="1" indent="-311150" algn="l">
              <a:lnSpc>
                <a:spcPct val="115000"/>
              </a:lnSpc>
              <a:spcBef>
                <a:spcPts val="0"/>
              </a:spcBef>
              <a:spcAft>
                <a:spcPts val="0"/>
              </a:spcAft>
              <a:buSzPts val="1300"/>
              <a:buChar char="○"/>
              <a:defRPr/>
            </a:lvl2pPr>
            <a:lvl3pPr marL="1371600" lvl="2" indent="-311150" algn="l">
              <a:lnSpc>
                <a:spcPct val="115000"/>
              </a:lnSpc>
              <a:spcBef>
                <a:spcPts val="0"/>
              </a:spcBef>
              <a:spcAft>
                <a:spcPts val="0"/>
              </a:spcAft>
              <a:buSzPts val="1300"/>
              <a:buChar char="■"/>
              <a:defRPr/>
            </a:lvl3pPr>
            <a:lvl4pPr marL="1828800" lvl="3" indent="-311150" algn="l">
              <a:lnSpc>
                <a:spcPct val="115000"/>
              </a:lnSpc>
              <a:spcBef>
                <a:spcPts val="0"/>
              </a:spcBef>
              <a:spcAft>
                <a:spcPts val="0"/>
              </a:spcAft>
              <a:buSzPts val="1300"/>
              <a:buChar char="●"/>
              <a:defRPr/>
            </a:lvl4pPr>
            <a:lvl5pPr marL="2286000" lvl="4" indent="-311150" algn="l">
              <a:lnSpc>
                <a:spcPct val="115000"/>
              </a:lnSpc>
              <a:spcBef>
                <a:spcPts val="0"/>
              </a:spcBef>
              <a:spcAft>
                <a:spcPts val="0"/>
              </a:spcAft>
              <a:buSzPts val="1300"/>
              <a:buChar char="○"/>
              <a:defRPr/>
            </a:lvl5pPr>
            <a:lvl6pPr marL="2743200" lvl="5" indent="-311150" algn="l">
              <a:lnSpc>
                <a:spcPct val="115000"/>
              </a:lnSpc>
              <a:spcBef>
                <a:spcPts val="0"/>
              </a:spcBef>
              <a:spcAft>
                <a:spcPts val="0"/>
              </a:spcAft>
              <a:buSzPts val="1300"/>
              <a:buChar char="■"/>
              <a:defRPr/>
            </a:lvl6pPr>
            <a:lvl7pPr marL="3200400" lvl="6" indent="-311150" algn="l">
              <a:lnSpc>
                <a:spcPct val="115000"/>
              </a:lnSpc>
              <a:spcBef>
                <a:spcPts val="0"/>
              </a:spcBef>
              <a:spcAft>
                <a:spcPts val="0"/>
              </a:spcAft>
              <a:buSzPts val="1300"/>
              <a:buChar char="●"/>
              <a:defRPr/>
            </a:lvl7pPr>
            <a:lvl8pPr marL="3657600" lvl="7" indent="-311150" algn="l">
              <a:lnSpc>
                <a:spcPct val="115000"/>
              </a:lnSpc>
              <a:spcBef>
                <a:spcPts val="0"/>
              </a:spcBef>
              <a:spcAft>
                <a:spcPts val="0"/>
              </a:spcAft>
              <a:buSzPts val="1300"/>
              <a:buChar char="○"/>
              <a:defRPr/>
            </a:lvl8pPr>
            <a:lvl9pPr marL="4114800" lvl="8" indent="-311150" algn="l">
              <a:lnSpc>
                <a:spcPct val="115000"/>
              </a:lnSpc>
              <a:spcBef>
                <a:spcPts val="0"/>
              </a:spcBef>
              <a:spcAft>
                <a:spcPts val="0"/>
              </a:spcAft>
              <a:buSzPts val="1300"/>
              <a:buChar char="■"/>
              <a:defRPr/>
            </a:lvl9pPr>
          </a:lstStyle>
          <a:p>
            <a:endParaRPr/>
          </a:p>
        </p:txBody>
      </p:sp>
      <p:sp>
        <p:nvSpPr>
          <p:cNvPr id="315" name="Google Shape;315;g3185375ad6e_0_944"/>
          <p:cNvSpPr txBox="1">
            <a:spLocks noGrp="1"/>
          </p:cNvSpPr>
          <p:nvPr>
            <p:ph type="sldNum" idx="12"/>
          </p:nvPr>
        </p:nvSpPr>
        <p:spPr>
          <a:xfrm>
            <a:off x="11296611"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and two columns (1:1)" type="twoColTx">
  <p:cSld name="TITLE_AND_TWO_COLUMNS">
    <p:spTree>
      <p:nvGrpSpPr>
        <p:cNvPr id="1" name="Shape 316"/>
        <p:cNvGrpSpPr/>
        <p:nvPr/>
      </p:nvGrpSpPr>
      <p:grpSpPr>
        <a:xfrm>
          <a:off x="0" y="0"/>
          <a:ext cx="0" cy="0"/>
          <a:chOff x="0" y="0"/>
          <a:chExt cx="0" cy="0"/>
        </a:xfrm>
      </p:grpSpPr>
      <p:sp>
        <p:nvSpPr>
          <p:cNvPr id="317" name="Google Shape;317;g3185375ad6e_0_948"/>
          <p:cNvSpPr txBox="1">
            <a:spLocks noGrp="1"/>
          </p:cNvSpPr>
          <p:nvPr>
            <p:ph type="title"/>
          </p:nvPr>
        </p:nvSpPr>
        <p:spPr>
          <a:xfrm>
            <a:off x="584533" y="281820"/>
            <a:ext cx="11023200" cy="7323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2900"/>
              <a:buNone/>
              <a:defRPr/>
            </a:lvl1pPr>
            <a:lvl2pPr lvl="1" algn="l">
              <a:lnSpc>
                <a:spcPct val="100000"/>
              </a:lnSpc>
              <a:spcBef>
                <a:spcPts val="0"/>
              </a:spcBef>
              <a:spcAft>
                <a:spcPts val="0"/>
              </a:spcAft>
              <a:buSzPts val="3200"/>
              <a:buNone/>
              <a:defRPr/>
            </a:lvl2pPr>
            <a:lvl3pPr lvl="2" algn="l">
              <a:lnSpc>
                <a:spcPct val="100000"/>
              </a:lnSpc>
              <a:spcBef>
                <a:spcPts val="0"/>
              </a:spcBef>
              <a:spcAft>
                <a:spcPts val="0"/>
              </a:spcAft>
              <a:buSzPts val="3200"/>
              <a:buNone/>
              <a:defRPr/>
            </a:lvl3pPr>
            <a:lvl4pPr lvl="3" algn="l">
              <a:lnSpc>
                <a:spcPct val="100000"/>
              </a:lnSpc>
              <a:spcBef>
                <a:spcPts val="0"/>
              </a:spcBef>
              <a:spcAft>
                <a:spcPts val="0"/>
              </a:spcAft>
              <a:buSzPts val="3200"/>
              <a:buNone/>
              <a:defRPr/>
            </a:lvl4pPr>
            <a:lvl5pPr lvl="4" algn="l">
              <a:lnSpc>
                <a:spcPct val="100000"/>
              </a:lnSpc>
              <a:spcBef>
                <a:spcPts val="0"/>
              </a:spcBef>
              <a:spcAft>
                <a:spcPts val="0"/>
              </a:spcAft>
              <a:buSzPts val="3200"/>
              <a:buNone/>
              <a:defRPr/>
            </a:lvl5pPr>
            <a:lvl6pPr lvl="5" algn="l">
              <a:lnSpc>
                <a:spcPct val="100000"/>
              </a:lnSpc>
              <a:spcBef>
                <a:spcPts val="0"/>
              </a:spcBef>
              <a:spcAft>
                <a:spcPts val="0"/>
              </a:spcAft>
              <a:buSzPts val="3200"/>
              <a:buNone/>
              <a:defRPr/>
            </a:lvl6pPr>
            <a:lvl7pPr lvl="6" algn="l">
              <a:lnSpc>
                <a:spcPct val="100000"/>
              </a:lnSpc>
              <a:spcBef>
                <a:spcPts val="0"/>
              </a:spcBef>
              <a:spcAft>
                <a:spcPts val="0"/>
              </a:spcAft>
              <a:buSzPts val="3200"/>
              <a:buNone/>
              <a:defRPr/>
            </a:lvl7pPr>
            <a:lvl8pPr lvl="7" algn="l">
              <a:lnSpc>
                <a:spcPct val="100000"/>
              </a:lnSpc>
              <a:spcBef>
                <a:spcPts val="0"/>
              </a:spcBef>
              <a:spcAft>
                <a:spcPts val="0"/>
              </a:spcAft>
              <a:buSzPts val="3200"/>
              <a:buNone/>
              <a:defRPr/>
            </a:lvl8pPr>
            <a:lvl9pPr lvl="8" algn="l">
              <a:lnSpc>
                <a:spcPct val="100000"/>
              </a:lnSpc>
              <a:spcBef>
                <a:spcPts val="0"/>
              </a:spcBef>
              <a:spcAft>
                <a:spcPts val="0"/>
              </a:spcAft>
              <a:buSzPts val="3200"/>
              <a:buNone/>
              <a:defRPr/>
            </a:lvl9pPr>
          </a:lstStyle>
          <a:p>
            <a:endParaRPr/>
          </a:p>
        </p:txBody>
      </p:sp>
      <p:sp>
        <p:nvSpPr>
          <p:cNvPr id="318" name="Google Shape;318;g3185375ad6e_0_948"/>
          <p:cNvSpPr txBox="1">
            <a:spLocks noGrp="1"/>
          </p:cNvSpPr>
          <p:nvPr>
            <p:ph type="body" idx="1"/>
          </p:nvPr>
        </p:nvSpPr>
        <p:spPr>
          <a:xfrm>
            <a:off x="584533" y="1221270"/>
            <a:ext cx="5334900" cy="5307900"/>
          </a:xfrm>
          <a:prstGeom prst="rect">
            <a:avLst/>
          </a:prstGeom>
          <a:noFill/>
          <a:ln>
            <a:noFill/>
          </a:ln>
        </p:spPr>
        <p:txBody>
          <a:bodyPr spcFirstLastPara="1" wrap="square" lIns="0" tIns="0" rIns="0" bIns="0" anchor="t" anchorCtr="0">
            <a:noAutofit/>
          </a:bodyPr>
          <a:lstStyle>
            <a:lvl1pPr marL="457200" lvl="0" indent="-311150" algn="l">
              <a:lnSpc>
                <a:spcPct val="115000"/>
              </a:lnSpc>
              <a:spcBef>
                <a:spcPts val="0"/>
              </a:spcBef>
              <a:spcAft>
                <a:spcPts val="0"/>
              </a:spcAft>
              <a:buSzPts val="1300"/>
              <a:buChar char="●"/>
              <a:defRPr/>
            </a:lvl1pPr>
            <a:lvl2pPr marL="914400" lvl="1" indent="-311150" algn="l">
              <a:lnSpc>
                <a:spcPct val="115000"/>
              </a:lnSpc>
              <a:spcBef>
                <a:spcPts val="0"/>
              </a:spcBef>
              <a:spcAft>
                <a:spcPts val="0"/>
              </a:spcAft>
              <a:buSzPts val="1300"/>
              <a:buChar char="○"/>
              <a:defRPr/>
            </a:lvl2pPr>
            <a:lvl3pPr marL="1371600" lvl="2" indent="-311150" algn="l">
              <a:lnSpc>
                <a:spcPct val="115000"/>
              </a:lnSpc>
              <a:spcBef>
                <a:spcPts val="0"/>
              </a:spcBef>
              <a:spcAft>
                <a:spcPts val="0"/>
              </a:spcAft>
              <a:buSzPts val="1300"/>
              <a:buChar char="■"/>
              <a:defRPr/>
            </a:lvl3pPr>
            <a:lvl4pPr marL="1828800" lvl="3" indent="-311150" algn="l">
              <a:lnSpc>
                <a:spcPct val="115000"/>
              </a:lnSpc>
              <a:spcBef>
                <a:spcPts val="0"/>
              </a:spcBef>
              <a:spcAft>
                <a:spcPts val="0"/>
              </a:spcAft>
              <a:buSzPts val="1300"/>
              <a:buChar char="●"/>
              <a:defRPr/>
            </a:lvl4pPr>
            <a:lvl5pPr marL="2286000" lvl="4" indent="-311150" algn="l">
              <a:lnSpc>
                <a:spcPct val="115000"/>
              </a:lnSpc>
              <a:spcBef>
                <a:spcPts val="0"/>
              </a:spcBef>
              <a:spcAft>
                <a:spcPts val="0"/>
              </a:spcAft>
              <a:buSzPts val="1300"/>
              <a:buChar char="○"/>
              <a:defRPr/>
            </a:lvl5pPr>
            <a:lvl6pPr marL="2743200" lvl="5" indent="-311150" algn="l">
              <a:lnSpc>
                <a:spcPct val="115000"/>
              </a:lnSpc>
              <a:spcBef>
                <a:spcPts val="0"/>
              </a:spcBef>
              <a:spcAft>
                <a:spcPts val="0"/>
              </a:spcAft>
              <a:buSzPts val="1300"/>
              <a:buChar char="■"/>
              <a:defRPr/>
            </a:lvl6pPr>
            <a:lvl7pPr marL="3200400" lvl="6" indent="-311150" algn="l">
              <a:lnSpc>
                <a:spcPct val="115000"/>
              </a:lnSpc>
              <a:spcBef>
                <a:spcPts val="0"/>
              </a:spcBef>
              <a:spcAft>
                <a:spcPts val="0"/>
              </a:spcAft>
              <a:buSzPts val="1300"/>
              <a:buChar char="●"/>
              <a:defRPr/>
            </a:lvl7pPr>
            <a:lvl8pPr marL="3657600" lvl="7" indent="-311150" algn="l">
              <a:lnSpc>
                <a:spcPct val="115000"/>
              </a:lnSpc>
              <a:spcBef>
                <a:spcPts val="0"/>
              </a:spcBef>
              <a:spcAft>
                <a:spcPts val="0"/>
              </a:spcAft>
              <a:buSzPts val="1300"/>
              <a:buChar char="○"/>
              <a:defRPr/>
            </a:lvl8pPr>
            <a:lvl9pPr marL="4114800" lvl="8" indent="-311150" algn="l">
              <a:lnSpc>
                <a:spcPct val="115000"/>
              </a:lnSpc>
              <a:spcBef>
                <a:spcPts val="0"/>
              </a:spcBef>
              <a:spcAft>
                <a:spcPts val="0"/>
              </a:spcAft>
              <a:buSzPts val="1300"/>
              <a:buChar char="■"/>
              <a:defRPr/>
            </a:lvl9pPr>
          </a:lstStyle>
          <a:p>
            <a:endParaRPr/>
          </a:p>
        </p:txBody>
      </p:sp>
      <p:sp>
        <p:nvSpPr>
          <p:cNvPr id="319" name="Google Shape;319;g3185375ad6e_0_948"/>
          <p:cNvSpPr txBox="1">
            <a:spLocks noGrp="1"/>
          </p:cNvSpPr>
          <p:nvPr>
            <p:ph type="body" idx="2"/>
          </p:nvPr>
        </p:nvSpPr>
        <p:spPr>
          <a:xfrm>
            <a:off x="6272933" y="1221270"/>
            <a:ext cx="5334900" cy="5307900"/>
          </a:xfrm>
          <a:prstGeom prst="rect">
            <a:avLst/>
          </a:prstGeom>
          <a:noFill/>
          <a:ln>
            <a:noFill/>
          </a:ln>
        </p:spPr>
        <p:txBody>
          <a:bodyPr spcFirstLastPara="1" wrap="square" lIns="0" tIns="0" rIns="0" bIns="0" anchor="t" anchorCtr="0">
            <a:noAutofit/>
          </a:bodyPr>
          <a:lstStyle>
            <a:lvl1pPr marL="457200" lvl="0" indent="-311150" algn="l">
              <a:lnSpc>
                <a:spcPct val="115000"/>
              </a:lnSpc>
              <a:spcBef>
                <a:spcPts val="0"/>
              </a:spcBef>
              <a:spcAft>
                <a:spcPts val="0"/>
              </a:spcAft>
              <a:buSzPts val="1300"/>
              <a:buChar char="●"/>
              <a:defRPr/>
            </a:lvl1pPr>
            <a:lvl2pPr marL="914400" lvl="1" indent="-311150" algn="l">
              <a:lnSpc>
                <a:spcPct val="115000"/>
              </a:lnSpc>
              <a:spcBef>
                <a:spcPts val="0"/>
              </a:spcBef>
              <a:spcAft>
                <a:spcPts val="0"/>
              </a:spcAft>
              <a:buSzPts val="1300"/>
              <a:buChar char="○"/>
              <a:defRPr/>
            </a:lvl2pPr>
            <a:lvl3pPr marL="1371600" lvl="2" indent="-311150" algn="l">
              <a:lnSpc>
                <a:spcPct val="115000"/>
              </a:lnSpc>
              <a:spcBef>
                <a:spcPts val="0"/>
              </a:spcBef>
              <a:spcAft>
                <a:spcPts val="0"/>
              </a:spcAft>
              <a:buSzPts val="1300"/>
              <a:buChar char="■"/>
              <a:defRPr/>
            </a:lvl3pPr>
            <a:lvl4pPr marL="1828800" lvl="3" indent="-311150" algn="l">
              <a:lnSpc>
                <a:spcPct val="115000"/>
              </a:lnSpc>
              <a:spcBef>
                <a:spcPts val="0"/>
              </a:spcBef>
              <a:spcAft>
                <a:spcPts val="0"/>
              </a:spcAft>
              <a:buSzPts val="1300"/>
              <a:buChar char="●"/>
              <a:defRPr/>
            </a:lvl4pPr>
            <a:lvl5pPr marL="2286000" lvl="4" indent="-311150" algn="l">
              <a:lnSpc>
                <a:spcPct val="115000"/>
              </a:lnSpc>
              <a:spcBef>
                <a:spcPts val="0"/>
              </a:spcBef>
              <a:spcAft>
                <a:spcPts val="0"/>
              </a:spcAft>
              <a:buSzPts val="1300"/>
              <a:buChar char="○"/>
              <a:defRPr/>
            </a:lvl5pPr>
            <a:lvl6pPr marL="2743200" lvl="5" indent="-311150" algn="l">
              <a:lnSpc>
                <a:spcPct val="115000"/>
              </a:lnSpc>
              <a:spcBef>
                <a:spcPts val="0"/>
              </a:spcBef>
              <a:spcAft>
                <a:spcPts val="0"/>
              </a:spcAft>
              <a:buSzPts val="1300"/>
              <a:buChar char="■"/>
              <a:defRPr/>
            </a:lvl6pPr>
            <a:lvl7pPr marL="3200400" lvl="6" indent="-311150" algn="l">
              <a:lnSpc>
                <a:spcPct val="115000"/>
              </a:lnSpc>
              <a:spcBef>
                <a:spcPts val="0"/>
              </a:spcBef>
              <a:spcAft>
                <a:spcPts val="0"/>
              </a:spcAft>
              <a:buSzPts val="1300"/>
              <a:buChar char="●"/>
              <a:defRPr/>
            </a:lvl7pPr>
            <a:lvl8pPr marL="3657600" lvl="7" indent="-311150" algn="l">
              <a:lnSpc>
                <a:spcPct val="115000"/>
              </a:lnSpc>
              <a:spcBef>
                <a:spcPts val="0"/>
              </a:spcBef>
              <a:spcAft>
                <a:spcPts val="0"/>
              </a:spcAft>
              <a:buSzPts val="1300"/>
              <a:buChar char="○"/>
              <a:defRPr/>
            </a:lvl8pPr>
            <a:lvl9pPr marL="4114800" lvl="8" indent="-311150" algn="l">
              <a:lnSpc>
                <a:spcPct val="115000"/>
              </a:lnSpc>
              <a:spcBef>
                <a:spcPts val="0"/>
              </a:spcBef>
              <a:spcAft>
                <a:spcPts val="0"/>
              </a:spcAft>
              <a:buSzPts val="1300"/>
              <a:buChar char="■"/>
              <a:defRPr/>
            </a:lvl9pPr>
          </a:lstStyle>
          <a:p>
            <a:endParaRPr/>
          </a:p>
        </p:txBody>
      </p:sp>
      <p:sp>
        <p:nvSpPr>
          <p:cNvPr id="320" name="Google Shape;320;g3185375ad6e_0_948"/>
          <p:cNvSpPr txBox="1">
            <a:spLocks noGrp="1"/>
          </p:cNvSpPr>
          <p:nvPr>
            <p:ph type="sldNum" idx="12"/>
          </p:nvPr>
        </p:nvSpPr>
        <p:spPr>
          <a:xfrm>
            <a:off x="11296611"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and two columns (2:3)">
  <p:cSld name="TITLE_AND_TWO_COLUMNS_1_1_1_1_1_2">
    <p:spTree>
      <p:nvGrpSpPr>
        <p:cNvPr id="1" name="Shape 321"/>
        <p:cNvGrpSpPr/>
        <p:nvPr/>
      </p:nvGrpSpPr>
      <p:grpSpPr>
        <a:xfrm>
          <a:off x="0" y="0"/>
          <a:ext cx="0" cy="0"/>
          <a:chOff x="0" y="0"/>
          <a:chExt cx="0" cy="0"/>
        </a:xfrm>
      </p:grpSpPr>
      <p:sp>
        <p:nvSpPr>
          <p:cNvPr id="322" name="Google Shape;322;g3185375ad6e_0_953"/>
          <p:cNvSpPr txBox="1">
            <a:spLocks noGrp="1"/>
          </p:cNvSpPr>
          <p:nvPr>
            <p:ph type="title"/>
          </p:nvPr>
        </p:nvSpPr>
        <p:spPr>
          <a:xfrm>
            <a:off x="584533" y="281820"/>
            <a:ext cx="11023200" cy="7323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2900"/>
              <a:buNone/>
              <a:defRPr/>
            </a:lvl1pPr>
            <a:lvl2pPr lvl="1" algn="l">
              <a:lnSpc>
                <a:spcPct val="100000"/>
              </a:lnSpc>
              <a:spcBef>
                <a:spcPts val="0"/>
              </a:spcBef>
              <a:spcAft>
                <a:spcPts val="0"/>
              </a:spcAft>
              <a:buSzPts val="3200"/>
              <a:buNone/>
              <a:defRPr/>
            </a:lvl2pPr>
            <a:lvl3pPr lvl="2" algn="l">
              <a:lnSpc>
                <a:spcPct val="100000"/>
              </a:lnSpc>
              <a:spcBef>
                <a:spcPts val="0"/>
              </a:spcBef>
              <a:spcAft>
                <a:spcPts val="0"/>
              </a:spcAft>
              <a:buSzPts val="3200"/>
              <a:buNone/>
              <a:defRPr/>
            </a:lvl3pPr>
            <a:lvl4pPr lvl="3" algn="l">
              <a:lnSpc>
                <a:spcPct val="100000"/>
              </a:lnSpc>
              <a:spcBef>
                <a:spcPts val="0"/>
              </a:spcBef>
              <a:spcAft>
                <a:spcPts val="0"/>
              </a:spcAft>
              <a:buSzPts val="3200"/>
              <a:buNone/>
              <a:defRPr/>
            </a:lvl4pPr>
            <a:lvl5pPr lvl="4" algn="l">
              <a:lnSpc>
                <a:spcPct val="100000"/>
              </a:lnSpc>
              <a:spcBef>
                <a:spcPts val="0"/>
              </a:spcBef>
              <a:spcAft>
                <a:spcPts val="0"/>
              </a:spcAft>
              <a:buSzPts val="3200"/>
              <a:buNone/>
              <a:defRPr/>
            </a:lvl5pPr>
            <a:lvl6pPr lvl="5" algn="l">
              <a:lnSpc>
                <a:spcPct val="100000"/>
              </a:lnSpc>
              <a:spcBef>
                <a:spcPts val="0"/>
              </a:spcBef>
              <a:spcAft>
                <a:spcPts val="0"/>
              </a:spcAft>
              <a:buSzPts val="3200"/>
              <a:buNone/>
              <a:defRPr/>
            </a:lvl6pPr>
            <a:lvl7pPr lvl="6" algn="l">
              <a:lnSpc>
                <a:spcPct val="100000"/>
              </a:lnSpc>
              <a:spcBef>
                <a:spcPts val="0"/>
              </a:spcBef>
              <a:spcAft>
                <a:spcPts val="0"/>
              </a:spcAft>
              <a:buSzPts val="3200"/>
              <a:buNone/>
              <a:defRPr/>
            </a:lvl7pPr>
            <a:lvl8pPr lvl="7" algn="l">
              <a:lnSpc>
                <a:spcPct val="100000"/>
              </a:lnSpc>
              <a:spcBef>
                <a:spcPts val="0"/>
              </a:spcBef>
              <a:spcAft>
                <a:spcPts val="0"/>
              </a:spcAft>
              <a:buSzPts val="3200"/>
              <a:buNone/>
              <a:defRPr/>
            </a:lvl8pPr>
            <a:lvl9pPr lvl="8" algn="l">
              <a:lnSpc>
                <a:spcPct val="100000"/>
              </a:lnSpc>
              <a:spcBef>
                <a:spcPts val="0"/>
              </a:spcBef>
              <a:spcAft>
                <a:spcPts val="0"/>
              </a:spcAft>
              <a:buSzPts val="3200"/>
              <a:buNone/>
              <a:defRPr/>
            </a:lvl9pPr>
          </a:lstStyle>
          <a:p>
            <a:endParaRPr/>
          </a:p>
        </p:txBody>
      </p:sp>
      <p:sp>
        <p:nvSpPr>
          <p:cNvPr id="323" name="Google Shape;323;g3185375ad6e_0_953"/>
          <p:cNvSpPr txBox="1">
            <a:spLocks noGrp="1"/>
          </p:cNvSpPr>
          <p:nvPr>
            <p:ph type="body" idx="1"/>
          </p:nvPr>
        </p:nvSpPr>
        <p:spPr>
          <a:xfrm>
            <a:off x="584533" y="1221270"/>
            <a:ext cx="4180800" cy="5307900"/>
          </a:xfrm>
          <a:prstGeom prst="rect">
            <a:avLst/>
          </a:prstGeom>
          <a:noFill/>
          <a:ln>
            <a:noFill/>
          </a:ln>
        </p:spPr>
        <p:txBody>
          <a:bodyPr spcFirstLastPara="1" wrap="square" lIns="0" tIns="0" rIns="0" bIns="0" anchor="t" anchorCtr="0">
            <a:noAutofit/>
          </a:bodyPr>
          <a:lstStyle>
            <a:lvl1pPr marL="457200" lvl="0" indent="-311150" algn="l">
              <a:lnSpc>
                <a:spcPct val="115000"/>
              </a:lnSpc>
              <a:spcBef>
                <a:spcPts val="0"/>
              </a:spcBef>
              <a:spcAft>
                <a:spcPts val="0"/>
              </a:spcAft>
              <a:buSzPts val="1300"/>
              <a:buChar char="●"/>
              <a:defRPr/>
            </a:lvl1pPr>
            <a:lvl2pPr marL="914400" lvl="1" indent="-311150" algn="l">
              <a:lnSpc>
                <a:spcPct val="115000"/>
              </a:lnSpc>
              <a:spcBef>
                <a:spcPts val="0"/>
              </a:spcBef>
              <a:spcAft>
                <a:spcPts val="0"/>
              </a:spcAft>
              <a:buSzPts val="1300"/>
              <a:buChar char="○"/>
              <a:defRPr/>
            </a:lvl2pPr>
            <a:lvl3pPr marL="1371600" lvl="2" indent="-311150" algn="l">
              <a:lnSpc>
                <a:spcPct val="115000"/>
              </a:lnSpc>
              <a:spcBef>
                <a:spcPts val="0"/>
              </a:spcBef>
              <a:spcAft>
                <a:spcPts val="0"/>
              </a:spcAft>
              <a:buSzPts val="1300"/>
              <a:buChar char="■"/>
              <a:defRPr/>
            </a:lvl3pPr>
            <a:lvl4pPr marL="1828800" lvl="3" indent="-311150" algn="l">
              <a:lnSpc>
                <a:spcPct val="115000"/>
              </a:lnSpc>
              <a:spcBef>
                <a:spcPts val="0"/>
              </a:spcBef>
              <a:spcAft>
                <a:spcPts val="0"/>
              </a:spcAft>
              <a:buSzPts val="1300"/>
              <a:buChar char="●"/>
              <a:defRPr/>
            </a:lvl4pPr>
            <a:lvl5pPr marL="2286000" lvl="4" indent="-311150" algn="l">
              <a:lnSpc>
                <a:spcPct val="115000"/>
              </a:lnSpc>
              <a:spcBef>
                <a:spcPts val="0"/>
              </a:spcBef>
              <a:spcAft>
                <a:spcPts val="0"/>
              </a:spcAft>
              <a:buSzPts val="1300"/>
              <a:buChar char="○"/>
              <a:defRPr/>
            </a:lvl5pPr>
            <a:lvl6pPr marL="2743200" lvl="5" indent="-311150" algn="l">
              <a:lnSpc>
                <a:spcPct val="115000"/>
              </a:lnSpc>
              <a:spcBef>
                <a:spcPts val="0"/>
              </a:spcBef>
              <a:spcAft>
                <a:spcPts val="0"/>
              </a:spcAft>
              <a:buSzPts val="1300"/>
              <a:buChar char="■"/>
              <a:defRPr/>
            </a:lvl6pPr>
            <a:lvl7pPr marL="3200400" lvl="6" indent="-311150" algn="l">
              <a:lnSpc>
                <a:spcPct val="115000"/>
              </a:lnSpc>
              <a:spcBef>
                <a:spcPts val="0"/>
              </a:spcBef>
              <a:spcAft>
                <a:spcPts val="0"/>
              </a:spcAft>
              <a:buSzPts val="1300"/>
              <a:buChar char="●"/>
              <a:defRPr/>
            </a:lvl7pPr>
            <a:lvl8pPr marL="3657600" lvl="7" indent="-311150" algn="l">
              <a:lnSpc>
                <a:spcPct val="115000"/>
              </a:lnSpc>
              <a:spcBef>
                <a:spcPts val="0"/>
              </a:spcBef>
              <a:spcAft>
                <a:spcPts val="0"/>
              </a:spcAft>
              <a:buSzPts val="1300"/>
              <a:buChar char="○"/>
              <a:defRPr/>
            </a:lvl8pPr>
            <a:lvl9pPr marL="4114800" lvl="8" indent="-311150" algn="l">
              <a:lnSpc>
                <a:spcPct val="115000"/>
              </a:lnSpc>
              <a:spcBef>
                <a:spcPts val="0"/>
              </a:spcBef>
              <a:spcAft>
                <a:spcPts val="0"/>
              </a:spcAft>
              <a:buSzPts val="1300"/>
              <a:buChar char="■"/>
              <a:defRPr/>
            </a:lvl9pPr>
          </a:lstStyle>
          <a:p>
            <a:endParaRPr/>
          </a:p>
        </p:txBody>
      </p:sp>
      <p:sp>
        <p:nvSpPr>
          <p:cNvPr id="324" name="Google Shape;324;g3185375ad6e_0_953"/>
          <p:cNvSpPr txBox="1">
            <a:spLocks noGrp="1"/>
          </p:cNvSpPr>
          <p:nvPr>
            <p:ph type="sldNum" idx="12"/>
          </p:nvPr>
        </p:nvSpPr>
        <p:spPr>
          <a:xfrm>
            <a:off x="11296611"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325" name="Google Shape;325;g3185375ad6e_0_953"/>
          <p:cNvSpPr txBox="1">
            <a:spLocks noGrp="1"/>
          </p:cNvSpPr>
          <p:nvPr>
            <p:ph type="body" idx="2"/>
          </p:nvPr>
        </p:nvSpPr>
        <p:spPr>
          <a:xfrm>
            <a:off x="5146135" y="1221270"/>
            <a:ext cx="6461700" cy="5307900"/>
          </a:xfrm>
          <a:prstGeom prst="rect">
            <a:avLst/>
          </a:prstGeom>
          <a:noFill/>
          <a:ln>
            <a:noFill/>
          </a:ln>
        </p:spPr>
        <p:txBody>
          <a:bodyPr spcFirstLastPara="1" wrap="square" lIns="0" tIns="0" rIns="0" bIns="0" anchor="t" anchorCtr="0">
            <a:noAutofit/>
          </a:bodyPr>
          <a:lstStyle>
            <a:lvl1pPr marL="457200" lvl="0" indent="-311150" algn="l">
              <a:lnSpc>
                <a:spcPct val="115000"/>
              </a:lnSpc>
              <a:spcBef>
                <a:spcPts val="0"/>
              </a:spcBef>
              <a:spcAft>
                <a:spcPts val="0"/>
              </a:spcAft>
              <a:buSzPts val="1300"/>
              <a:buChar char="●"/>
              <a:defRPr/>
            </a:lvl1pPr>
            <a:lvl2pPr marL="914400" lvl="1" indent="-311150" algn="l">
              <a:lnSpc>
                <a:spcPct val="115000"/>
              </a:lnSpc>
              <a:spcBef>
                <a:spcPts val="0"/>
              </a:spcBef>
              <a:spcAft>
                <a:spcPts val="0"/>
              </a:spcAft>
              <a:buSzPts val="1300"/>
              <a:buChar char="○"/>
              <a:defRPr/>
            </a:lvl2pPr>
            <a:lvl3pPr marL="1371600" lvl="2" indent="-311150" algn="l">
              <a:lnSpc>
                <a:spcPct val="115000"/>
              </a:lnSpc>
              <a:spcBef>
                <a:spcPts val="0"/>
              </a:spcBef>
              <a:spcAft>
                <a:spcPts val="0"/>
              </a:spcAft>
              <a:buSzPts val="1300"/>
              <a:buChar char="■"/>
              <a:defRPr/>
            </a:lvl3pPr>
            <a:lvl4pPr marL="1828800" lvl="3" indent="-311150" algn="l">
              <a:lnSpc>
                <a:spcPct val="115000"/>
              </a:lnSpc>
              <a:spcBef>
                <a:spcPts val="0"/>
              </a:spcBef>
              <a:spcAft>
                <a:spcPts val="0"/>
              </a:spcAft>
              <a:buSzPts val="1300"/>
              <a:buChar char="●"/>
              <a:defRPr/>
            </a:lvl4pPr>
            <a:lvl5pPr marL="2286000" lvl="4" indent="-311150" algn="l">
              <a:lnSpc>
                <a:spcPct val="115000"/>
              </a:lnSpc>
              <a:spcBef>
                <a:spcPts val="0"/>
              </a:spcBef>
              <a:spcAft>
                <a:spcPts val="0"/>
              </a:spcAft>
              <a:buSzPts val="1300"/>
              <a:buChar char="○"/>
              <a:defRPr/>
            </a:lvl5pPr>
            <a:lvl6pPr marL="2743200" lvl="5" indent="-311150" algn="l">
              <a:lnSpc>
                <a:spcPct val="115000"/>
              </a:lnSpc>
              <a:spcBef>
                <a:spcPts val="0"/>
              </a:spcBef>
              <a:spcAft>
                <a:spcPts val="0"/>
              </a:spcAft>
              <a:buSzPts val="1300"/>
              <a:buChar char="■"/>
              <a:defRPr/>
            </a:lvl6pPr>
            <a:lvl7pPr marL="3200400" lvl="6" indent="-311150" algn="l">
              <a:lnSpc>
                <a:spcPct val="115000"/>
              </a:lnSpc>
              <a:spcBef>
                <a:spcPts val="0"/>
              </a:spcBef>
              <a:spcAft>
                <a:spcPts val="0"/>
              </a:spcAft>
              <a:buSzPts val="1300"/>
              <a:buChar char="●"/>
              <a:defRPr/>
            </a:lvl7pPr>
            <a:lvl8pPr marL="3657600" lvl="7" indent="-311150" algn="l">
              <a:lnSpc>
                <a:spcPct val="115000"/>
              </a:lnSpc>
              <a:spcBef>
                <a:spcPts val="0"/>
              </a:spcBef>
              <a:spcAft>
                <a:spcPts val="0"/>
              </a:spcAft>
              <a:buSzPts val="1300"/>
              <a:buChar char="○"/>
              <a:defRPr/>
            </a:lvl8pPr>
            <a:lvl9pPr marL="4114800" lvl="8" indent="-311150" algn="l">
              <a:lnSpc>
                <a:spcPct val="115000"/>
              </a:lnSpc>
              <a:spcBef>
                <a:spcPts val="0"/>
              </a:spcBef>
              <a:spcAft>
                <a:spcPts val="0"/>
              </a:spcAft>
              <a:buSzPts val="1300"/>
              <a:buChar char="■"/>
              <a:defRPr/>
            </a:lvl9pPr>
          </a:lstStyle>
          <a:p>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and two columns (2:5)">
  <p:cSld name="TITLE_AND_TWO_COLUMNS_1_1_1_1_1_2_1">
    <p:spTree>
      <p:nvGrpSpPr>
        <p:cNvPr id="1" name="Shape 326"/>
        <p:cNvGrpSpPr/>
        <p:nvPr/>
      </p:nvGrpSpPr>
      <p:grpSpPr>
        <a:xfrm>
          <a:off x="0" y="0"/>
          <a:ext cx="0" cy="0"/>
          <a:chOff x="0" y="0"/>
          <a:chExt cx="0" cy="0"/>
        </a:xfrm>
      </p:grpSpPr>
      <p:sp>
        <p:nvSpPr>
          <p:cNvPr id="327" name="Google Shape;327;g3185375ad6e_0_958"/>
          <p:cNvSpPr txBox="1">
            <a:spLocks noGrp="1"/>
          </p:cNvSpPr>
          <p:nvPr>
            <p:ph type="title"/>
          </p:nvPr>
        </p:nvSpPr>
        <p:spPr>
          <a:xfrm>
            <a:off x="584533" y="281820"/>
            <a:ext cx="11023200" cy="7323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2900"/>
              <a:buNone/>
              <a:defRPr/>
            </a:lvl1pPr>
            <a:lvl2pPr lvl="1" algn="l">
              <a:lnSpc>
                <a:spcPct val="100000"/>
              </a:lnSpc>
              <a:spcBef>
                <a:spcPts val="0"/>
              </a:spcBef>
              <a:spcAft>
                <a:spcPts val="0"/>
              </a:spcAft>
              <a:buSzPts val="3200"/>
              <a:buNone/>
              <a:defRPr/>
            </a:lvl2pPr>
            <a:lvl3pPr lvl="2" algn="l">
              <a:lnSpc>
                <a:spcPct val="100000"/>
              </a:lnSpc>
              <a:spcBef>
                <a:spcPts val="0"/>
              </a:spcBef>
              <a:spcAft>
                <a:spcPts val="0"/>
              </a:spcAft>
              <a:buSzPts val="3200"/>
              <a:buNone/>
              <a:defRPr/>
            </a:lvl3pPr>
            <a:lvl4pPr lvl="3" algn="l">
              <a:lnSpc>
                <a:spcPct val="100000"/>
              </a:lnSpc>
              <a:spcBef>
                <a:spcPts val="0"/>
              </a:spcBef>
              <a:spcAft>
                <a:spcPts val="0"/>
              </a:spcAft>
              <a:buSzPts val="3200"/>
              <a:buNone/>
              <a:defRPr/>
            </a:lvl4pPr>
            <a:lvl5pPr lvl="4" algn="l">
              <a:lnSpc>
                <a:spcPct val="100000"/>
              </a:lnSpc>
              <a:spcBef>
                <a:spcPts val="0"/>
              </a:spcBef>
              <a:spcAft>
                <a:spcPts val="0"/>
              </a:spcAft>
              <a:buSzPts val="3200"/>
              <a:buNone/>
              <a:defRPr/>
            </a:lvl5pPr>
            <a:lvl6pPr lvl="5" algn="l">
              <a:lnSpc>
                <a:spcPct val="100000"/>
              </a:lnSpc>
              <a:spcBef>
                <a:spcPts val="0"/>
              </a:spcBef>
              <a:spcAft>
                <a:spcPts val="0"/>
              </a:spcAft>
              <a:buSzPts val="3200"/>
              <a:buNone/>
              <a:defRPr/>
            </a:lvl6pPr>
            <a:lvl7pPr lvl="6" algn="l">
              <a:lnSpc>
                <a:spcPct val="100000"/>
              </a:lnSpc>
              <a:spcBef>
                <a:spcPts val="0"/>
              </a:spcBef>
              <a:spcAft>
                <a:spcPts val="0"/>
              </a:spcAft>
              <a:buSzPts val="3200"/>
              <a:buNone/>
              <a:defRPr/>
            </a:lvl7pPr>
            <a:lvl8pPr lvl="7" algn="l">
              <a:lnSpc>
                <a:spcPct val="100000"/>
              </a:lnSpc>
              <a:spcBef>
                <a:spcPts val="0"/>
              </a:spcBef>
              <a:spcAft>
                <a:spcPts val="0"/>
              </a:spcAft>
              <a:buSzPts val="3200"/>
              <a:buNone/>
              <a:defRPr/>
            </a:lvl8pPr>
            <a:lvl9pPr lvl="8" algn="l">
              <a:lnSpc>
                <a:spcPct val="100000"/>
              </a:lnSpc>
              <a:spcBef>
                <a:spcPts val="0"/>
              </a:spcBef>
              <a:spcAft>
                <a:spcPts val="0"/>
              </a:spcAft>
              <a:buSzPts val="3200"/>
              <a:buNone/>
              <a:defRPr/>
            </a:lvl9pPr>
          </a:lstStyle>
          <a:p>
            <a:endParaRPr/>
          </a:p>
        </p:txBody>
      </p:sp>
      <p:sp>
        <p:nvSpPr>
          <p:cNvPr id="328" name="Google Shape;328;g3185375ad6e_0_958"/>
          <p:cNvSpPr txBox="1">
            <a:spLocks noGrp="1"/>
          </p:cNvSpPr>
          <p:nvPr>
            <p:ph type="body" idx="1"/>
          </p:nvPr>
        </p:nvSpPr>
        <p:spPr>
          <a:xfrm>
            <a:off x="584533" y="1221270"/>
            <a:ext cx="2900100" cy="5307900"/>
          </a:xfrm>
          <a:prstGeom prst="rect">
            <a:avLst/>
          </a:prstGeom>
          <a:noFill/>
          <a:ln>
            <a:noFill/>
          </a:ln>
        </p:spPr>
        <p:txBody>
          <a:bodyPr spcFirstLastPara="1" wrap="square" lIns="0" tIns="0" rIns="0" bIns="0" anchor="t" anchorCtr="0">
            <a:noAutofit/>
          </a:bodyPr>
          <a:lstStyle>
            <a:lvl1pPr marL="457200" lvl="0" indent="-311150" algn="l">
              <a:lnSpc>
                <a:spcPct val="115000"/>
              </a:lnSpc>
              <a:spcBef>
                <a:spcPts val="0"/>
              </a:spcBef>
              <a:spcAft>
                <a:spcPts val="0"/>
              </a:spcAft>
              <a:buSzPts val="1300"/>
              <a:buChar char="●"/>
              <a:defRPr/>
            </a:lvl1pPr>
            <a:lvl2pPr marL="914400" lvl="1" indent="-311150" algn="l">
              <a:lnSpc>
                <a:spcPct val="115000"/>
              </a:lnSpc>
              <a:spcBef>
                <a:spcPts val="0"/>
              </a:spcBef>
              <a:spcAft>
                <a:spcPts val="0"/>
              </a:spcAft>
              <a:buSzPts val="1300"/>
              <a:buChar char="○"/>
              <a:defRPr/>
            </a:lvl2pPr>
            <a:lvl3pPr marL="1371600" lvl="2" indent="-311150" algn="l">
              <a:lnSpc>
                <a:spcPct val="115000"/>
              </a:lnSpc>
              <a:spcBef>
                <a:spcPts val="0"/>
              </a:spcBef>
              <a:spcAft>
                <a:spcPts val="0"/>
              </a:spcAft>
              <a:buSzPts val="1300"/>
              <a:buChar char="■"/>
              <a:defRPr/>
            </a:lvl3pPr>
            <a:lvl4pPr marL="1828800" lvl="3" indent="-311150" algn="l">
              <a:lnSpc>
                <a:spcPct val="115000"/>
              </a:lnSpc>
              <a:spcBef>
                <a:spcPts val="0"/>
              </a:spcBef>
              <a:spcAft>
                <a:spcPts val="0"/>
              </a:spcAft>
              <a:buSzPts val="1300"/>
              <a:buChar char="●"/>
              <a:defRPr/>
            </a:lvl4pPr>
            <a:lvl5pPr marL="2286000" lvl="4" indent="-311150" algn="l">
              <a:lnSpc>
                <a:spcPct val="115000"/>
              </a:lnSpc>
              <a:spcBef>
                <a:spcPts val="0"/>
              </a:spcBef>
              <a:spcAft>
                <a:spcPts val="0"/>
              </a:spcAft>
              <a:buSzPts val="1300"/>
              <a:buChar char="○"/>
              <a:defRPr/>
            </a:lvl5pPr>
            <a:lvl6pPr marL="2743200" lvl="5" indent="-311150" algn="l">
              <a:lnSpc>
                <a:spcPct val="115000"/>
              </a:lnSpc>
              <a:spcBef>
                <a:spcPts val="0"/>
              </a:spcBef>
              <a:spcAft>
                <a:spcPts val="0"/>
              </a:spcAft>
              <a:buSzPts val="1300"/>
              <a:buChar char="■"/>
              <a:defRPr/>
            </a:lvl6pPr>
            <a:lvl7pPr marL="3200400" lvl="6" indent="-311150" algn="l">
              <a:lnSpc>
                <a:spcPct val="115000"/>
              </a:lnSpc>
              <a:spcBef>
                <a:spcPts val="0"/>
              </a:spcBef>
              <a:spcAft>
                <a:spcPts val="0"/>
              </a:spcAft>
              <a:buSzPts val="1300"/>
              <a:buChar char="●"/>
              <a:defRPr/>
            </a:lvl7pPr>
            <a:lvl8pPr marL="3657600" lvl="7" indent="-311150" algn="l">
              <a:lnSpc>
                <a:spcPct val="115000"/>
              </a:lnSpc>
              <a:spcBef>
                <a:spcPts val="0"/>
              </a:spcBef>
              <a:spcAft>
                <a:spcPts val="0"/>
              </a:spcAft>
              <a:buSzPts val="1300"/>
              <a:buChar char="○"/>
              <a:defRPr/>
            </a:lvl8pPr>
            <a:lvl9pPr marL="4114800" lvl="8" indent="-311150" algn="l">
              <a:lnSpc>
                <a:spcPct val="115000"/>
              </a:lnSpc>
              <a:spcBef>
                <a:spcPts val="0"/>
              </a:spcBef>
              <a:spcAft>
                <a:spcPts val="0"/>
              </a:spcAft>
              <a:buSzPts val="1300"/>
              <a:buChar char="■"/>
              <a:defRPr/>
            </a:lvl9pPr>
          </a:lstStyle>
          <a:p>
            <a:endParaRPr/>
          </a:p>
        </p:txBody>
      </p:sp>
      <p:sp>
        <p:nvSpPr>
          <p:cNvPr id="329" name="Google Shape;329;g3185375ad6e_0_958"/>
          <p:cNvSpPr txBox="1">
            <a:spLocks noGrp="1"/>
          </p:cNvSpPr>
          <p:nvPr>
            <p:ph type="sldNum" idx="12"/>
          </p:nvPr>
        </p:nvSpPr>
        <p:spPr>
          <a:xfrm>
            <a:off x="11296611"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330" name="Google Shape;330;g3185375ad6e_0_958"/>
          <p:cNvSpPr txBox="1">
            <a:spLocks noGrp="1"/>
          </p:cNvSpPr>
          <p:nvPr>
            <p:ph type="body" idx="2"/>
          </p:nvPr>
        </p:nvSpPr>
        <p:spPr>
          <a:xfrm>
            <a:off x="3835367" y="1221270"/>
            <a:ext cx="7772400" cy="5307900"/>
          </a:xfrm>
          <a:prstGeom prst="rect">
            <a:avLst/>
          </a:prstGeom>
          <a:noFill/>
          <a:ln>
            <a:noFill/>
          </a:ln>
        </p:spPr>
        <p:txBody>
          <a:bodyPr spcFirstLastPara="1" wrap="square" lIns="0" tIns="0" rIns="0" bIns="0" anchor="t" anchorCtr="0">
            <a:noAutofit/>
          </a:bodyPr>
          <a:lstStyle>
            <a:lvl1pPr marL="457200" lvl="0" indent="-311150" algn="l">
              <a:lnSpc>
                <a:spcPct val="115000"/>
              </a:lnSpc>
              <a:spcBef>
                <a:spcPts val="0"/>
              </a:spcBef>
              <a:spcAft>
                <a:spcPts val="0"/>
              </a:spcAft>
              <a:buSzPts val="1300"/>
              <a:buChar char="●"/>
              <a:defRPr/>
            </a:lvl1pPr>
            <a:lvl2pPr marL="914400" lvl="1" indent="-311150" algn="l">
              <a:lnSpc>
                <a:spcPct val="115000"/>
              </a:lnSpc>
              <a:spcBef>
                <a:spcPts val="0"/>
              </a:spcBef>
              <a:spcAft>
                <a:spcPts val="0"/>
              </a:spcAft>
              <a:buSzPts val="1300"/>
              <a:buChar char="○"/>
              <a:defRPr/>
            </a:lvl2pPr>
            <a:lvl3pPr marL="1371600" lvl="2" indent="-311150" algn="l">
              <a:lnSpc>
                <a:spcPct val="115000"/>
              </a:lnSpc>
              <a:spcBef>
                <a:spcPts val="0"/>
              </a:spcBef>
              <a:spcAft>
                <a:spcPts val="0"/>
              </a:spcAft>
              <a:buSzPts val="1300"/>
              <a:buChar char="■"/>
              <a:defRPr/>
            </a:lvl3pPr>
            <a:lvl4pPr marL="1828800" lvl="3" indent="-311150" algn="l">
              <a:lnSpc>
                <a:spcPct val="115000"/>
              </a:lnSpc>
              <a:spcBef>
                <a:spcPts val="0"/>
              </a:spcBef>
              <a:spcAft>
                <a:spcPts val="0"/>
              </a:spcAft>
              <a:buSzPts val="1300"/>
              <a:buChar char="●"/>
              <a:defRPr/>
            </a:lvl4pPr>
            <a:lvl5pPr marL="2286000" lvl="4" indent="-311150" algn="l">
              <a:lnSpc>
                <a:spcPct val="115000"/>
              </a:lnSpc>
              <a:spcBef>
                <a:spcPts val="0"/>
              </a:spcBef>
              <a:spcAft>
                <a:spcPts val="0"/>
              </a:spcAft>
              <a:buSzPts val="1300"/>
              <a:buChar char="○"/>
              <a:defRPr/>
            </a:lvl5pPr>
            <a:lvl6pPr marL="2743200" lvl="5" indent="-311150" algn="l">
              <a:lnSpc>
                <a:spcPct val="115000"/>
              </a:lnSpc>
              <a:spcBef>
                <a:spcPts val="0"/>
              </a:spcBef>
              <a:spcAft>
                <a:spcPts val="0"/>
              </a:spcAft>
              <a:buSzPts val="1300"/>
              <a:buChar char="■"/>
              <a:defRPr/>
            </a:lvl6pPr>
            <a:lvl7pPr marL="3200400" lvl="6" indent="-311150" algn="l">
              <a:lnSpc>
                <a:spcPct val="115000"/>
              </a:lnSpc>
              <a:spcBef>
                <a:spcPts val="0"/>
              </a:spcBef>
              <a:spcAft>
                <a:spcPts val="0"/>
              </a:spcAft>
              <a:buSzPts val="1300"/>
              <a:buChar char="●"/>
              <a:defRPr/>
            </a:lvl7pPr>
            <a:lvl8pPr marL="3657600" lvl="7" indent="-311150" algn="l">
              <a:lnSpc>
                <a:spcPct val="115000"/>
              </a:lnSpc>
              <a:spcBef>
                <a:spcPts val="0"/>
              </a:spcBef>
              <a:spcAft>
                <a:spcPts val="0"/>
              </a:spcAft>
              <a:buSzPts val="1300"/>
              <a:buChar char="○"/>
              <a:defRPr/>
            </a:lvl8pPr>
            <a:lvl9pPr marL="4114800" lvl="8" indent="-311150" algn="l">
              <a:lnSpc>
                <a:spcPct val="115000"/>
              </a:lnSpc>
              <a:spcBef>
                <a:spcPts val="0"/>
              </a:spcBef>
              <a:spcAft>
                <a:spcPts val="0"/>
              </a:spcAft>
              <a:buSzPts val="1300"/>
              <a:buChar char="■"/>
              <a:defRPr/>
            </a:lvl9pPr>
          </a:lstStyle>
          <a:p>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and two columns (5:2)">
  <p:cSld name="TITLE_AND_TWO_COLUMNS_1_1_1_1_1_1_1">
    <p:spTree>
      <p:nvGrpSpPr>
        <p:cNvPr id="1" name="Shape 331"/>
        <p:cNvGrpSpPr/>
        <p:nvPr/>
      </p:nvGrpSpPr>
      <p:grpSpPr>
        <a:xfrm>
          <a:off x="0" y="0"/>
          <a:ext cx="0" cy="0"/>
          <a:chOff x="0" y="0"/>
          <a:chExt cx="0" cy="0"/>
        </a:xfrm>
      </p:grpSpPr>
      <p:sp>
        <p:nvSpPr>
          <p:cNvPr id="332" name="Google Shape;332;g3185375ad6e_0_963"/>
          <p:cNvSpPr txBox="1">
            <a:spLocks noGrp="1"/>
          </p:cNvSpPr>
          <p:nvPr>
            <p:ph type="title"/>
          </p:nvPr>
        </p:nvSpPr>
        <p:spPr>
          <a:xfrm>
            <a:off x="584533" y="281820"/>
            <a:ext cx="11023200" cy="7323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2900"/>
              <a:buNone/>
              <a:defRPr/>
            </a:lvl1pPr>
            <a:lvl2pPr lvl="1" algn="l">
              <a:lnSpc>
                <a:spcPct val="100000"/>
              </a:lnSpc>
              <a:spcBef>
                <a:spcPts val="0"/>
              </a:spcBef>
              <a:spcAft>
                <a:spcPts val="0"/>
              </a:spcAft>
              <a:buSzPts val="3200"/>
              <a:buNone/>
              <a:defRPr/>
            </a:lvl2pPr>
            <a:lvl3pPr lvl="2" algn="l">
              <a:lnSpc>
                <a:spcPct val="100000"/>
              </a:lnSpc>
              <a:spcBef>
                <a:spcPts val="0"/>
              </a:spcBef>
              <a:spcAft>
                <a:spcPts val="0"/>
              </a:spcAft>
              <a:buSzPts val="3200"/>
              <a:buNone/>
              <a:defRPr/>
            </a:lvl3pPr>
            <a:lvl4pPr lvl="3" algn="l">
              <a:lnSpc>
                <a:spcPct val="100000"/>
              </a:lnSpc>
              <a:spcBef>
                <a:spcPts val="0"/>
              </a:spcBef>
              <a:spcAft>
                <a:spcPts val="0"/>
              </a:spcAft>
              <a:buSzPts val="3200"/>
              <a:buNone/>
              <a:defRPr/>
            </a:lvl4pPr>
            <a:lvl5pPr lvl="4" algn="l">
              <a:lnSpc>
                <a:spcPct val="100000"/>
              </a:lnSpc>
              <a:spcBef>
                <a:spcPts val="0"/>
              </a:spcBef>
              <a:spcAft>
                <a:spcPts val="0"/>
              </a:spcAft>
              <a:buSzPts val="3200"/>
              <a:buNone/>
              <a:defRPr/>
            </a:lvl5pPr>
            <a:lvl6pPr lvl="5" algn="l">
              <a:lnSpc>
                <a:spcPct val="100000"/>
              </a:lnSpc>
              <a:spcBef>
                <a:spcPts val="0"/>
              </a:spcBef>
              <a:spcAft>
                <a:spcPts val="0"/>
              </a:spcAft>
              <a:buSzPts val="3200"/>
              <a:buNone/>
              <a:defRPr/>
            </a:lvl6pPr>
            <a:lvl7pPr lvl="6" algn="l">
              <a:lnSpc>
                <a:spcPct val="100000"/>
              </a:lnSpc>
              <a:spcBef>
                <a:spcPts val="0"/>
              </a:spcBef>
              <a:spcAft>
                <a:spcPts val="0"/>
              </a:spcAft>
              <a:buSzPts val="3200"/>
              <a:buNone/>
              <a:defRPr/>
            </a:lvl7pPr>
            <a:lvl8pPr lvl="7" algn="l">
              <a:lnSpc>
                <a:spcPct val="100000"/>
              </a:lnSpc>
              <a:spcBef>
                <a:spcPts val="0"/>
              </a:spcBef>
              <a:spcAft>
                <a:spcPts val="0"/>
              </a:spcAft>
              <a:buSzPts val="3200"/>
              <a:buNone/>
              <a:defRPr/>
            </a:lvl8pPr>
            <a:lvl9pPr lvl="8" algn="l">
              <a:lnSpc>
                <a:spcPct val="100000"/>
              </a:lnSpc>
              <a:spcBef>
                <a:spcPts val="0"/>
              </a:spcBef>
              <a:spcAft>
                <a:spcPts val="0"/>
              </a:spcAft>
              <a:buSzPts val="3200"/>
              <a:buNone/>
              <a:defRPr/>
            </a:lvl9pPr>
          </a:lstStyle>
          <a:p>
            <a:endParaRPr/>
          </a:p>
        </p:txBody>
      </p:sp>
      <p:sp>
        <p:nvSpPr>
          <p:cNvPr id="333" name="Google Shape;333;g3185375ad6e_0_963"/>
          <p:cNvSpPr txBox="1">
            <a:spLocks noGrp="1"/>
          </p:cNvSpPr>
          <p:nvPr>
            <p:ph type="sldNum" idx="12"/>
          </p:nvPr>
        </p:nvSpPr>
        <p:spPr>
          <a:xfrm>
            <a:off x="11296611"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334" name="Google Shape;334;g3185375ad6e_0_963"/>
          <p:cNvSpPr txBox="1">
            <a:spLocks noGrp="1"/>
          </p:cNvSpPr>
          <p:nvPr>
            <p:ph type="body" idx="1"/>
          </p:nvPr>
        </p:nvSpPr>
        <p:spPr>
          <a:xfrm>
            <a:off x="8708867" y="1221270"/>
            <a:ext cx="2898900" cy="5307900"/>
          </a:xfrm>
          <a:prstGeom prst="rect">
            <a:avLst/>
          </a:prstGeom>
          <a:noFill/>
          <a:ln>
            <a:noFill/>
          </a:ln>
        </p:spPr>
        <p:txBody>
          <a:bodyPr spcFirstLastPara="1" wrap="square" lIns="0" tIns="0" rIns="0" bIns="0" anchor="t" anchorCtr="0">
            <a:noAutofit/>
          </a:bodyPr>
          <a:lstStyle>
            <a:lvl1pPr marL="457200" lvl="0" indent="-311150" algn="l">
              <a:lnSpc>
                <a:spcPct val="115000"/>
              </a:lnSpc>
              <a:spcBef>
                <a:spcPts val="0"/>
              </a:spcBef>
              <a:spcAft>
                <a:spcPts val="0"/>
              </a:spcAft>
              <a:buSzPts val="1300"/>
              <a:buChar char="●"/>
              <a:defRPr/>
            </a:lvl1pPr>
            <a:lvl2pPr marL="914400" lvl="1" indent="-311150" algn="l">
              <a:lnSpc>
                <a:spcPct val="115000"/>
              </a:lnSpc>
              <a:spcBef>
                <a:spcPts val="0"/>
              </a:spcBef>
              <a:spcAft>
                <a:spcPts val="0"/>
              </a:spcAft>
              <a:buSzPts val="1300"/>
              <a:buChar char="○"/>
              <a:defRPr/>
            </a:lvl2pPr>
            <a:lvl3pPr marL="1371600" lvl="2" indent="-311150" algn="l">
              <a:lnSpc>
                <a:spcPct val="115000"/>
              </a:lnSpc>
              <a:spcBef>
                <a:spcPts val="0"/>
              </a:spcBef>
              <a:spcAft>
                <a:spcPts val="0"/>
              </a:spcAft>
              <a:buSzPts val="1300"/>
              <a:buChar char="■"/>
              <a:defRPr/>
            </a:lvl3pPr>
            <a:lvl4pPr marL="1828800" lvl="3" indent="-311150" algn="l">
              <a:lnSpc>
                <a:spcPct val="115000"/>
              </a:lnSpc>
              <a:spcBef>
                <a:spcPts val="0"/>
              </a:spcBef>
              <a:spcAft>
                <a:spcPts val="0"/>
              </a:spcAft>
              <a:buSzPts val="1300"/>
              <a:buChar char="●"/>
              <a:defRPr/>
            </a:lvl4pPr>
            <a:lvl5pPr marL="2286000" lvl="4" indent="-311150" algn="l">
              <a:lnSpc>
                <a:spcPct val="115000"/>
              </a:lnSpc>
              <a:spcBef>
                <a:spcPts val="0"/>
              </a:spcBef>
              <a:spcAft>
                <a:spcPts val="0"/>
              </a:spcAft>
              <a:buSzPts val="1300"/>
              <a:buChar char="○"/>
              <a:defRPr/>
            </a:lvl5pPr>
            <a:lvl6pPr marL="2743200" lvl="5" indent="-311150" algn="l">
              <a:lnSpc>
                <a:spcPct val="115000"/>
              </a:lnSpc>
              <a:spcBef>
                <a:spcPts val="0"/>
              </a:spcBef>
              <a:spcAft>
                <a:spcPts val="0"/>
              </a:spcAft>
              <a:buSzPts val="1300"/>
              <a:buChar char="■"/>
              <a:defRPr/>
            </a:lvl6pPr>
            <a:lvl7pPr marL="3200400" lvl="6" indent="-311150" algn="l">
              <a:lnSpc>
                <a:spcPct val="115000"/>
              </a:lnSpc>
              <a:spcBef>
                <a:spcPts val="0"/>
              </a:spcBef>
              <a:spcAft>
                <a:spcPts val="0"/>
              </a:spcAft>
              <a:buSzPts val="1300"/>
              <a:buChar char="●"/>
              <a:defRPr/>
            </a:lvl7pPr>
            <a:lvl8pPr marL="3657600" lvl="7" indent="-311150" algn="l">
              <a:lnSpc>
                <a:spcPct val="115000"/>
              </a:lnSpc>
              <a:spcBef>
                <a:spcPts val="0"/>
              </a:spcBef>
              <a:spcAft>
                <a:spcPts val="0"/>
              </a:spcAft>
              <a:buSzPts val="1300"/>
              <a:buChar char="○"/>
              <a:defRPr/>
            </a:lvl8pPr>
            <a:lvl9pPr marL="4114800" lvl="8" indent="-311150" algn="l">
              <a:lnSpc>
                <a:spcPct val="115000"/>
              </a:lnSpc>
              <a:spcBef>
                <a:spcPts val="0"/>
              </a:spcBef>
              <a:spcAft>
                <a:spcPts val="0"/>
              </a:spcAft>
              <a:buSzPts val="1300"/>
              <a:buChar char="■"/>
              <a:defRPr/>
            </a:lvl9pPr>
          </a:lstStyle>
          <a:p>
            <a:endParaRPr/>
          </a:p>
        </p:txBody>
      </p:sp>
      <p:sp>
        <p:nvSpPr>
          <p:cNvPr id="335" name="Google Shape;335;g3185375ad6e_0_963"/>
          <p:cNvSpPr txBox="1">
            <a:spLocks noGrp="1"/>
          </p:cNvSpPr>
          <p:nvPr>
            <p:ph type="body" idx="2"/>
          </p:nvPr>
        </p:nvSpPr>
        <p:spPr>
          <a:xfrm>
            <a:off x="584533" y="1221270"/>
            <a:ext cx="7773600" cy="5307900"/>
          </a:xfrm>
          <a:prstGeom prst="rect">
            <a:avLst/>
          </a:prstGeom>
          <a:noFill/>
          <a:ln>
            <a:noFill/>
          </a:ln>
        </p:spPr>
        <p:txBody>
          <a:bodyPr spcFirstLastPara="1" wrap="square" lIns="0" tIns="0" rIns="0" bIns="0" anchor="t" anchorCtr="0">
            <a:noAutofit/>
          </a:bodyPr>
          <a:lstStyle>
            <a:lvl1pPr marL="457200" lvl="0" indent="-311150" algn="l">
              <a:lnSpc>
                <a:spcPct val="115000"/>
              </a:lnSpc>
              <a:spcBef>
                <a:spcPts val="0"/>
              </a:spcBef>
              <a:spcAft>
                <a:spcPts val="0"/>
              </a:spcAft>
              <a:buSzPts val="1300"/>
              <a:buChar char="●"/>
              <a:defRPr/>
            </a:lvl1pPr>
            <a:lvl2pPr marL="914400" lvl="1" indent="-311150" algn="l">
              <a:lnSpc>
                <a:spcPct val="115000"/>
              </a:lnSpc>
              <a:spcBef>
                <a:spcPts val="0"/>
              </a:spcBef>
              <a:spcAft>
                <a:spcPts val="0"/>
              </a:spcAft>
              <a:buSzPts val="1300"/>
              <a:buChar char="○"/>
              <a:defRPr/>
            </a:lvl2pPr>
            <a:lvl3pPr marL="1371600" lvl="2" indent="-311150" algn="l">
              <a:lnSpc>
                <a:spcPct val="115000"/>
              </a:lnSpc>
              <a:spcBef>
                <a:spcPts val="0"/>
              </a:spcBef>
              <a:spcAft>
                <a:spcPts val="0"/>
              </a:spcAft>
              <a:buSzPts val="1300"/>
              <a:buChar char="■"/>
              <a:defRPr/>
            </a:lvl3pPr>
            <a:lvl4pPr marL="1828800" lvl="3" indent="-311150" algn="l">
              <a:lnSpc>
                <a:spcPct val="115000"/>
              </a:lnSpc>
              <a:spcBef>
                <a:spcPts val="0"/>
              </a:spcBef>
              <a:spcAft>
                <a:spcPts val="0"/>
              </a:spcAft>
              <a:buSzPts val="1300"/>
              <a:buChar char="●"/>
              <a:defRPr/>
            </a:lvl4pPr>
            <a:lvl5pPr marL="2286000" lvl="4" indent="-311150" algn="l">
              <a:lnSpc>
                <a:spcPct val="115000"/>
              </a:lnSpc>
              <a:spcBef>
                <a:spcPts val="0"/>
              </a:spcBef>
              <a:spcAft>
                <a:spcPts val="0"/>
              </a:spcAft>
              <a:buSzPts val="1300"/>
              <a:buChar char="○"/>
              <a:defRPr/>
            </a:lvl5pPr>
            <a:lvl6pPr marL="2743200" lvl="5" indent="-311150" algn="l">
              <a:lnSpc>
                <a:spcPct val="115000"/>
              </a:lnSpc>
              <a:spcBef>
                <a:spcPts val="0"/>
              </a:spcBef>
              <a:spcAft>
                <a:spcPts val="0"/>
              </a:spcAft>
              <a:buSzPts val="1300"/>
              <a:buChar char="■"/>
              <a:defRPr/>
            </a:lvl6pPr>
            <a:lvl7pPr marL="3200400" lvl="6" indent="-311150" algn="l">
              <a:lnSpc>
                <a:spcPct val="115000"/>
              </a:lnSpc>
              <a:spcBef>
                <a:spcPts val="0"/>
              </a:spcBef>
              <a:spcAft>
                <a:spcPts val="0"/>
              </a:spcAft>
              <a:buSzPts val="1300"/>
              <a:buChar char="●"/>
              <a:defRPr/>
            </a:lvl7pPr>
            <a:lvl8pPr marL="3657600" lvl="7" indent="-311150" algn="l">
              <a:lnSpc>
                <a:spcPct val="115000"/>
              </a:lnSpc>
              <a:spcBef>
                <a:spcPts val="0"/>
              </a:spcBef>
              <a:spcAft>
                <a:spcPts val="0"/>
              </a:spcAft>
              <a:buSzPts val="1300"/>
              <a:buChar char="○"/>
              <a:defRPr/>
            </a:lvl8pPr>
            <a:lvl9pPr marL="4114800" lvl="8" indent="-311150" algn="l">
              <a:lnSpc>
                <a:spcPct val="115000"/>
              </a:lnSpc>
              <a:spcBef>
                <a:spcPts val="0"/>
              </a:spcBef>
              <a:spcAft>
                <a:spcPts val="0"/>
              </a:spcAft>
              <a:buSzPts val="13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3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and two columns (1:3)">
  <p:cSld name="TITLE_AND_TWO_COLUMNS_1_1_1">
    <p:spTree>
      <p:nvGrpSpPr>
        <p:cNvPr id="1" name="Shape 336"/>
        <p:cNvGrpSpPr/>
        <p:nvPr/>
      </p:nvGrpSpPr>
      <p:grpSpPr>
        <a:xfrm>
          <a:off x="0" y="0"/>
          <a:ext cx="0" cy="0"/>
          <a:chOff x="0" y="0"/>
          <a:chExt cx="0" cy="0"/>
        </a:xfrm>
      </p:grpSpPr>
      <p:sp>
        <p:nvSpPr>
          <p:cNvPr id="337" name="Google Shape;337;g3185375ad6e_0_968"/>
          <p:cNvSpPr txBox="1">
            <a:spLocks noGrp="1"/>
          </p:cNvSpPr>
          <p:nvPr>
            <p:ph type="title"/>
          </p:nvPr>
        </p:nvSpPr>
        <p:spPr>
          <a:xfrm>
            <a:off x="584533" y="281820"/>
            <a:ext cx="11023200" cy="7323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2900"/>
              <a:buNone/>
              <a:defRPr/>
            </a:lvl1pPr>
            <a:lvl2pPr lvl="1" algn="l">
              <a:lnSpc>
                <a:spcPct val="100000"/>
              </a:lnSpc>
              <a:spcBef>
                <a:spcPts val="0"/>
              </a:spcBef>
              <a:spcAft>
                <a:spcPts val="0"/>
              </a:spcAft>
              <a:buSzPts val="3200"/>
              <a:buNone/>
              <a:defRPr/>
            </a:lvl2pPr>
            <a:lvl3pPr lvl="2" algn="l">
              <a:lnSpc>
                <a:spcPct val="100000"/>
              </a:lnSpc>
              <a:spcBef>
                <a:spcPts val="0"/>
              </a:spcBef>
              <a:spcAft>
                <a:spcPts val="0"/>
              </a:spcAft>
              <a:buSzPts val="3200"/>
              <a:buNone/>
              <a:defRPr/>
            </a:lvl3pPr>
            <a:lvl4pPr lvl="3" algn="l">
              <a:lnSpc>
                <a:spcPct val="100000"/>
              </a:lnSpc>
              <a:spcBef>
                <a:spcPts val="0"/>
              </a:spcBef>
              <a:spcAft>
                <a:spcPts val="0"/>
              </a:spcAft>
              <a:buSzPts val="3200"/>
              <a:buNone/>
              <a:defRPr/>
            </a:lvl4pPr>
            <a:lvl5pPr lvl="4" algn="l">
              <a:lnSpc>
                <a:spcPct val="100000"/>
              </a:lnSpc>
              <a:spcBef>
                <a:spcPts val="0"/>
              </a:spcBef>
              <a:spcAft>
                <a:spcPts val="0"/>
              </a:spcAft>
              <a:buSzPts val="3200"/>
              <a:buNone/>
              <a:defRPr/>
            </a:lvl5pPr>
            <a:lvl6pPr lvl="5" algn="l">
              <a:lnSpc>
                <a:spcPct val="100000"/>
              </a:lnSpc>
              <a:spcBef>
                <a:spcPts val="0"/>
              </a:spcBef>
              <a:spcAft>
                <a:spcPts val="0"/>
              </a:spcAft>
              <a:buSzPts val="3200"/>
              <a:buNone/>
              <a:defRPr/>
            </a:lvl6pPr>
            <a:lvl7pPr lvl="6" algn="l">
              <a:lnSpc>
                <a:spcPct val="100000"/>
              </a:lnSpc>
              <a:spcBef>
                <a:spcPts val="0"/>
              </a:spcBef>
              <a:spcAft>
                <a:spcPts val="0"/>
              </a:spcAft>
              <a:buSzPts val="3200"/>
              <a:buNone/>
              <a:defRPr/>
            </a:lvl7pPr>
            <a:lvl8pPr lvl="7" algn="l">
              <a:lnSpc>
                <a:spcPct val="100000"/>
              </a:lnSpc>
              <a:spcBef>
                <a:spcPts val="0"/>
              </a:spcBef>
              <a:spcAft>
                <a:spcPts val="0"/>
              </a:spcAft>
              <a:buSzPts val="3200"/>
              <a:buNone/>
              <a:defRPr/>
            </a:lvl8pPr>
            <a:lvl9pPr lvl="8" algn="l">
              <a:lnSpc>
                <a:spcPct val="100000"/>
              </a:lnSpc>
              <a:spcBef>
                <a:spcPts val="0"/>
              </a:spcBef>
              <a:spcAft>
                <a:spcPts val="0"/>
              </a:spcAft>
              <a:buSzPts val="3200"/>
              <a:buNone/>
              <a:defRPr/>
            </a:lvl9pPr>
          </a:lstStyle>
          <a:p>
            <a:endParaRPr/>
          </a:p>
        </p:txBody>
      </p:sp>
      <p:sp>
        <p:nvSpPr>
          <p:cNvPr id="338" name="Google Shape;338;g3185375ad6e_0_968"/>
          <p:cNvSpPr txBox="1">
            <a:spLocks noGrp="1"/>
          </p:cNvSpPr>
          <p:nvPr>
            <p:ph type="body" idx="1"/>
          </p:nvPr>
        </p:nvSpPr>
        <p:spPr>
          <a:xfrm>
            <a:off x="584533" y="1221270"/>
            <a:ext cx="2490900" cy="5307900"/>
          </a:xfrm>
          <a:prstGeom prst="rect">
            <a:avLst/>
          </a:prstGeom>
          <a:noFill/>
          <a:ln>
            <a:noFill/>
          </a:ln>
        </p:spPr>
        <p:txBody>
          <a:bodyPr spcFirstLastPara="1" wrap="square" lIns="0" tIns="0" rIns="0" bIns="0" anchor="t" anchorCtr="0">
            <a:noAutofit/>
          </a:bodyPr>
          <a:lstStyle>
            <a:lvl1pPr marL="457200" lvl="0" indent="-311150" algn="l">
              <a:lnSpc>
                <a:spcPct val="115000"/>
              </a:lnSpc>
              <a:spcBef>
                <a:spcPts val="0"/>
              </a:spcBef>
              <a:spcAft>
                <a:spcPts val="0"/>
              </a:spcAft>
              <a:buSzPts val="1300"/>
              <a:buChar char="●"/>
              <a:defRPr/>
            </a:lvl1pPr>
            <a:lvl2pPr marL="914400" lvl="1" indent="-311150" algn="l">
              <a:lnSpc>
                <a:spcPct val="115000"/>
              </a:lnSpc>
              <a:spcBef>
                <a:spcPts val="0"/>
              </a:spcBef>
              <a:spcAft>
                <a:spcPts val="0"/>
              </a:spcAft>
              <a:buSzPts val="1300"/>
              <a:buChar char="○"/>
              <a:defRPr/>
            </a:lvl2pPr>
            <a:lvl3pPr marL="1371600" lvl="2" indent="-311150" algn="l">
              <a:lnSpc>
                <a:spcPct val="115000"/>
              </a:lnSpc>
              <a:spcBef>
                <a:spcPts val="0"/>
              </a:spcBef>
              <a:spcAft>
                <a:spcPts val="0"/>
              </a:spcAft>
              <a:buSzPts val="1300"/>
              <a:buChar char="■"/>
              <a:defRPr/>
            </a:lvl3pPr>
            <a:lvl4pPr marL="1828800" lvl="3" indent="-311150" algn="l">
              <a:lnSpc>
                <a:spcPct val="115000"/>
              </a:lnSpc>
              <a:spcBef>
                <a:spcPts val="0"/>
              </a:spcBef>
              <a:spcAft>
                <a:spcPts val="0"/>
              </a:spcAft>
              <a:buSzPts val="1300"/>
              <a:buChar char="●"/>
              <a:defRPr/>
            </a:lvl4pPr>
            <a:lvl5pPr marL="2286000" lvl="4" indent="-311150" algn="l">
              <a:lnSpc>
                <a:spcPct val="115000"/>
              </a:lnSpc>
              <a:spcBef>
                <a:spcPts val="0"/>
              </a:spcBef>
              <a:spcAft>
                <a:spcPts val="0"/>
              </a:spcAft>
              <a:buSzPts val="1300"/>
              <a:buChar char="○"/>
              <a:defRPr/>
            </a:lvl5pPr>
            <a:lvl6pPr marL="2743200" lvl="5" indent="-311150" algn="l">
              <a:lnSpc>
                <a:spcPct val="115000"/>
              </a:lnSpc>
              <a:spcBef>
                <a:spcPts val="0"/>
              </a:spcBef>
              <a:spcAft>
                <a:spcPts val="0"/>
              </a:spcAft>
              <a:buSzPts val="1300"/>
              <a:buChar char="■"/>
              <a:defRPr/>
            </a:lvl6pPr>
            <a:lvl7pPr marL="3200400" lvl="6" indent="-311150" algn="l">
              <a:lnSpc>
                <a:spcPct val="115000"/>
              </a:lnSpc>
              <a:spcBef>
                <a:spcPts val="0"/>
              </a:spcBef>
              <a:spcAft>
                <a:spcPts val="0"/>
              </a:spcAft>
              <a:buSzPts val="1300"/>
              <a:buChar char="●"/>
              <a:defRPr/>
            </a:lvl7pPr>
            <a:lvl8pPr marL="3657600" lvl="7" indent="-311150" algn="l">
              <a:lnSpc>
                <a:spcPct val="115000"/>
              </a:lnSpc>
              <a:spcBef>
                <a:spcPts val="0"/>
              </a:spcBef>
              <a:spcAft>
                <a:spcPts val="0"/>
              </a:spcAft>
              <a:buSzPts val="1300"/>
              <a:buChar char="○"/>
              <a:defRPr/>
            </a:lvl8pPr>
            <a:lvl9pPr marL="4114800" lvl="8" indent="-311150" algn="l">
              <a:lnSpc>
                <a:spcPct val="115000"/>
              </a:lnSpc>
              <a:spcBef>
                <a:spcPts val="0"/>
              </a:spcBef>
              <a:spcAft>
                <a:spcPts val="0"/>
              </a:spcAft>
              <a:buSzPts val="1300"/>
              <a:buChar char="■"/>
              <a:defRPr/>
            </a:lvl9pPr>
          </a:lstStyle>
          <a:p>
            <a:endParaRPr/>
          </a:p>
        </p:txBody>
      </p:sp>
      <p:sp>
        <p:nvSpPr>
          <p:cNvPr id="339" name="Google Shape;339;g3185375ad6e_0_968"/>
          <p:cNvSpPr txBox="1">
            <a:spLocks noGrp="1"/>
          </p:cNvSpPr>
          <p:nvPr>
            <p:ph type="sldNum" idx="12"/>
          </p:nvPr>
        </p:nvSpPr>
        <p:spPr>
          <a:xfrm>
            <a:off x="11296611"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340" name="Google Shape;340;g3185375ad6e_0_968"/>
          <p:cNvSpPr txBox="1">
            <a:spLocks noGrp="1"/>
          </p:cNvSpPr>
          <p:nvPr>
            <p:ph type="body" idx="2"/>
          </p:nvPr>
        </p:nvSpPr>
        <p:spPr>
          <a:xfrm>
            <a:off x="3428767" y="1221270"/>
            <a:ext cx="8178900" cy="5307900"/>
          </a:xfrm>
          <a:prstGeom prst="rect">
            <a:avLst/>
          </a:prstGeom>
          <a:noFill/>
          <a:ln>
            <a:noFill/>
          </a:ln>
        </p:spPr>
        <p:txBody>
          <a:bodyPr spcFirstLastPara="1" wrap="square" lIns="0" tIns="0" rIns="0" bIns="0" anchor="t" anchorCtr="0">
            <a:noAutofit/>
          </a:bodyPr>
          <a:lstStyle>
            <a:lvl1pPr marL="457200" lvl="0" indent="-311150" algn="l">
              <a:lnSpc>
                <a:spcPct val="115000"/>
              </a:lnSpc>
              <a:spcBef>
                <a:spcPts val="0"/>
              </a:spcBef>
              <a:spcAft>
                <a:spcPts val="0"/>
              </a:spcAft>
              <a:buSzPts val="1300"/>
              <a:buChar char="●"/>
              <a:defRPr/>
            </a:lvl1pPr>
            <a:lvl2pPr marL="914400" lvl="1" indent="-311150" algn="l">
              <a:lnSpc>
                <a:spcPct val="115000"/>
              </a:lnSpc>
              <a:spcBef>
                <a:spcPts val="0"/>
              </a:spcBef>
              <a:spcAft>
                <a:spcPts val="0"/>
              </a:spcAft>
              <a:buSzPts val="1300"/>
              <a:buChar char="○"/>
              <a:defRPr/>
            </a:lvl2pPr>
            <a:lvl3pPr marL="1371600" lvl="2" indent="-311150" algn="l">
              <a:lnSpc>
                <a:spcPct val="115000"/>
              </a:lnSpc>
              <a:spcBef>
                <a:spcPts val="0"/>
              </a:spcBef>
              <a:spcAft>
                <a:spcPts val="0"/>
              </a:spcAft>
              <a:buSzPts val="1300"/>
              <a:buChar char="■"/>
              <a:defRPr/>
            </a:lvl3pPr>
            <a:lvl4pPr marL="1828800" lvl="3" indent="-311150" algn="l">
              <a:lnSpc>
                <a:spcPct val="115000"/>
              </a:lnSpc>
              <a:spcBef>
                <a:spcPts val="0"/>
              </a:spcBef>
              <a:spcAft>
                <a:spcPts val="0"/>
              </a:spcAft>
              <a:buSzPts val="1300"/>
              <a:buChar char="●"/>
              <a:defRPr/>
            </a:lvl4pPr>
            <a:lvl5pPr marL="2286000" lvl="4" indent="-311150" algn="l">
              <a:lnSpc>
                <a:spcPct val="115000"/>
              </a:lnSpc>
              <a:spcBef>
                <a:spcPts val="0"/>
              </a:spcBef>
              <a:spcAft>
                <a:spcPts val="0"/>
              </a:spcAft>
              <a:buSzPts val="1300"/>
              <a:buChar char="○"/>
              <a:defRPr/>
            </a:lvl5pPr>
            <a:lvl6pPr marL="2743200" lvl="5" indent="-311150" algn="l">
              <a:lnSpc>
                <a:spcPct val="115000"/>
              </a:lnSpc>
              <a:spcBef>
                <a:spcPts val="0"/>
              </a:spcBef>
              <a:spcAft>
                <a:spcPts val="0"/>
              </a:spcAft>
              <a:buSzPts val="1300"/>
              <a:buChar char="■"/>
              <a:defRPr/>
            </a:lvl6pPr>
            <a:lvl7pPr marL="3200400" lvl="6" indent="-311150" algn="l">
              <a:lnSpc>
                <a:spcPct val="115000"/>
              </a:lnSpc>
              <a:spcBef>
                <a:spcPts val="0"/>
              </a:spcBef>
              <a:spcAft>
                <a:spcPts val="0"/>
              </a:spcAft>
              <a:buSzPts val="1300"/>
              <a:buChar char="●"/>
              <a:defRPr/>
            </a:lvl7pPr>
            <a:lvl8pPr marL="3657600" lvl="7" indent="-311150" algn="l">
              <a:lnSpc>
                <a:spcPct val="115000"/>
              </a:lnSpc>
              <a:spcBef>
                <a:spcPts val="0"/>
              </a:spcBef>
              <a:spcAft>
                <a:spcPts val="0"/>
              </a:spcAft>
              <a:buSzPts val="1300"/>
              <a:buChar char="○"/>
              <a:defRPr/>
            </a:lvl8pPr>
            <a:lvl9pPr marL="4114800" lvl="8" indent="-311150" algn="l">
              <a:lnSpc>
                <a:spcPct val="115000"/>
              </a:lnSpc>
              <a:spcBef>
                <a:spcPts val="0"/>
              </a:spcBef>
              <a:spcAft>
                <a:spcPts val="0"/>
              </a:spcAft>
              <a:buSzPts val="1300"/>
              <a:buChar char="■"/>
              <a:defRPr/>
            </a:lvl9pPr>
          </a:lstStyle>
          <a:p>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and two columns (3:1)">
  <p:cSld name="TITLE_AND_TWO_COLUMNS_1_1_2">
    <p:spTree>
      <p:nvGrpSpPr>
        <p:cNvPr id="1" name="Shape 341"/>
        <p:cNvGrpSpPr/>
        <p:nvPr/>
      </p:nvGrpSpPr>
      <p:grpSpPr>
        <a:xfrm>
          <a:off x="0" y="0"/>
          <a:ext cx="0" cy="0"/>
          <a:chOff x="0" y="0"/>
          <a:chExt cx="0" cy="0"/>
        </a:xfrm>
      </p:grpSpPr>
      <p:sp>
        <p:nvSpPr>
          <p:cNvPr id="342" name="Google Shape;342;g3185375ad6e_0_973"/>
          <p:cNvSpPr txBox="1">
            <a:spLocks noGrp="1"/>
          </p:cNvSpPr>
          <p:nvPr>
            <p:ph type="title"/>
          </p:nvPr>
        </p:nvSpPr>
        <p:spPr>
          <a:xfrm>
            <a:off x="584533" y="281820"/>
            <a:ext cx="11023200" cy="7323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2900"/>
              <a:buNone/>
              <a:defRPr/>
            </a:lvl1pPr>
            <a:lvl2pPr lvl="1" algn="l">
              <a:lnSpc>
                <a:spcPct val="100000"/>
              </a:lnSpc>
              <a:spcBef>
                <a:spcPts val="0"/>
              </a:spcBef>
              <a:spcAft>
                <a:spcPts val="0"/>
              </a:spcAft>
              <a:buSzPts val="3200"/>
              <a:buNone/>
              <a:defRPr/>
            </a:lvl2pPr>
            <a:lvl3pPr lvl="2" algn="l">
              <a:lnSpc>
                <a:spcPct val="100000"/>
              </a:lnSpc>
              <a:spcBef>
                <a:spcPts val="0"/>
              </a:spcBef>
              <a:spcAft>
                <a:spcPts val="0"/>
              </a:spcAft>
              <a:buSzPts val="3200"/>
              <a:buNone/>
              <a:defRPr/>
            </a:lvl3pPr>
            <a:lvl4pPr lvl="3" algn="l">
              <a:lnSpc>
                <a:spcPct val="100000"/>
              </a:lnSpc>
              <a:spcBef>
                <a:spcPts val="0"/>
              </a:spcBef>
              <a:spcAft>
                <a:spcPts val="0"/>
              </a:spcAft>
              <a:buSzPts val="3200"/>
              <a:buNone/>
              <a:defRPr/>
            </a:lvl4pPr>
            <a:lvl5pPr lvl="4" algn="l">
              <a:lnSpc>
                <a:spcPct val="100000"/>
              </a:lnSpc>
              <a:spcBef>
                <a:spcPts val="0"/>
              </a:spcBef>
              <a:spcAft>
                <a:spcPts val="0"/>
              </a:spcAft>
              <a:buSzPts val="3200"/>
              <a:buNone/>
              <a:defRPr/>
            </a:lvl5pPr>
            <a:lvl6pPr lvl="5" algn="l">
              <a:lnSpc>
                <a:spcPct val="100000"/>
              </a:lnSpc>
              <a:spcBef>
                <a:spcPts val="0"/>
              </a:spcBef>
              <a:spcAft>
                <a:spcPts val="0"/>
              </a:spcAft>
              <a:buSzPts val="3200"/>
              <a:buNone/>
              <a:defRPr/>
            </a:lvl6pPr>
            <a:lvl7pPr lvl="6" algn="l">
              <a:lnSpc>
                <a:spcPct val="100000"/>
              </a:lnSpc>
              <a:spcBef>
                <a:spcPts val="0"/>
              </a:spcBef>
              <a:spcAft>
                <a:spcPts val="0"/>
              </a:spcAft>
              <a:buSzPts val="3200"/>
              <a:buNone/>
              <a:defRPr/>
            </a:lvl7pPr>
            <a:lvl8pPr lvl="7" algn="l">
              <a:lnSpc>
                <a:spcPct val="100000"/>
              </a:lnSpc>
              <a:spcBef>
                <a:spcPts val="0"/>
              </a:spcBef>
              <a:spcAft>
                <a:spcPts val="0"/>
              </a:spcAft>
              <a:buSzPts val="3200"/>
              <a:buNone/>
              <a:defRPr/>
            </a:lvl8pPr>
            <a:lvl9pPr lvl="8" algn="l">
              <a:lnSpc>
                <a:spcPct val="100000"/>
              </a:lnSpc>
              <a:spcBef>
                <a:spcPts val="0"/>
              </a:spcBef>
              <a:spcAft>
                <a:spcPts val="0"/>
              </a:spcAft>
              <a:buSzPts val="3200"/>
              <a:buNone/>
              <a:defRPr/>
            </a:lvl9pPr>
          </a:lstStyle>
          <a:p>
            <a:endParaRPr/>
          </a:p>
        </p:txBody>
      </p:sp>
      <p:sp>
        <p:nvSpPr>
          <p:cNvPr id="343" name="Google Shape;343;g3185375ad6e_0_973"/>
          <p:cNvSpPr txBox="1">
            <a:spLocks noGrp="1"/>
          </p:cNvSpPr>
          <p:nvPr>
            <p:ph type="sldNum" idx="12"/>
          </p:nvPr>
        </p:nvSpPr>
        <p:spPr>
          <a:xfrm>
            <a:off x="11296611"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344" name="Google Shape;344;g3185375ad6e_0_973"/>
          <p:cNvSpPr txBox="1">
            <a:spLocks noGrp="1"/>
          </p:cNvSpPr>
          <p:nvPr>
            <p:ph type="body" idx="1"/>
          </p:nvPr>
        </p:nvSpPr>
        <p:spPr>
          <a:xfrm>
            <a:off x="9117100" y="1221270"/>
            <a:ext cx="2490900" cy="5307900"/>
          </a:xfrm>
          <a:prstGeom prst="rect">
            <a:avLst/>
          </a:prstGeom>
          <a:noFill/>
          <a:ln>
            <a:noFill/>
          </a:ln>
        </p:spPr>
        <p:txBody>
          <a:bodyPr spcFirstLastPara="1" wrap="square" lIns="0" tIns="0" rIns="0" bIns="0" anchor="t" anchorCtr="0">
            <a:noAutofit/>
          </a:bodyPr>
          <a:lstStyle>
            <a:lvl1pPr marL="457200" lvl="0" indent="-311150" algn="l">
              <a:lnSpc>
                <a:spcPct val="115000"/>
              </a:lnSpc>
              <a:spcBef>
                <a:spcPts val="0"/>
              </a:spcBef>
              <a:spcAft>
                <a:spcPts val="0"/>
              </a:spcAft>
              <a:buSzPts val="1300"/>
              <a:buChar char="●"/>
              <a:defRPr/>
            </a:lvl1pPr>
            <a:lvl2pPr marL="914400" lvl="1" indent="-311150" algn="l">
              <a:lnSpc>
                <a:spcPct val="115000"/>
              </a:lnSpc>
              <a:spcBef>
                <a:spcPts val="0"/>
              </a:spcBef>
              <a:spcAft>
                <a:spcPts val="0"/>
              </a:spcAft>
              <a:buSzPts val="1300"/>
              <a:buChar char="○"/>
              <a:defRPr/>
            </a:lvl2pPr>
            <a:lvl3pPr marL="1371600" lvl="2" indent="-311150" algn="l">
              <a:lnSpc>
                <a:spcPct val="115000"/>
              </a:lnSpc>
              <a:spcBef>
                <a:spcPts val="0"/>
              </a:spcBef>
              <a:spcAft>
                <a:spcPts val="0"/>
              </a:spcAft>
              <a:buSzPts val="1300"/>
              <a:buChar char="■"/>
              <a:defRPr/>
            </a:lvl3pPr>
            <a:lvl4pPr marL="1828800" lvl="3" indent="-311150" algn="l">
              <a:lnSpc>
                <a:spcPct val="115000"/>
              </a:lnSpc>
              <a:spcBef>
                <a:spcPts val="0"/>
              </a:spcBef>
              <a:spcAft>
                <a:spcPts val="0"/>
              </a:spcAft>
              <a:buSzPts val="1300"/>
              <a:buChar char="●"/>
              <a:defRPr/>
            </a:lvl4pPr>
            <a:lvl5pPr marL="2286000" lvl="4" indent="-311150" algn="l">
              <a:lnSpc>
                <a:spcPct val="115000"/>
              </a:lnSpc>
              <a:spcBef>
                <a:spcPts val="0"/>
              </a:spcBef>
              <a:spcAft>
                <a:spcPts val="0"/>
              </a:spcAft>
              <a:buSzPts val="1300"/>
              <a:buChar char="○"/>
              <a:defRPr/>
            </a:lvl5pPr>
            <a:lvl6pPr marL="2743200" lvl="5" indent="-311150" algn="l">
              <a:lnSpc>
                <a:spcPct val="115000"/>
              </a:lnSpc>
              <a:spcBef>
                <a:spcPts val="0"/>
              </a:spcBef>
              <a:spcAft>
                <a:spcPts val="0"/>
              </a:spcAft>
              <a:buSzPts val="1300"/>
              <a:buChar char="■"/>
              <a:defRPr/>
            </a:lvl6pPr>
            <a:lvl7pPr marL="3200400" lvl="6" indent="-311150" algn="l">
              <a:lnSpc>
                <a:spcPct val="115000"/>
              </a:lnSpc>
              <a:spcBef>
                <a:spcPts val="0"/>
              </a:spcBef>
              <a:spcAft>
                <a:spcPts val="0"/>
              </a:spcAft>
              <a:buSzPts val="1300"/>
              <a:buChar char="●"/>
              <a:defRPr/>
            </a:lvl7pPr>
            <a:lvl8pPr marL="3657600" lvl="7" indent="-311150" algn="l">
              <a:lnSpc>
                <a:spcPct val="115000"/>
              </a:lnSpc>
              <a:spcBef>
                <a:spcPts val="0"/>
              </a:spcBef>
              <a:spcAft>
                <a:spcPts val="0"/>
              </a:spcAft>
              <a:buSzPts val="1300"/>
              <a:buChar char="○"/>
              <a:defRPr/>
            </a:lvl8pPr>
            <a:lvl9pPr marL="4114800" lvl="8" indent="-311150" algn="l">
              <a:lnSpc>
                <a:spcPct val="115000"/>
              </a:lnSpc>
              <a:spcBef>
                <a:spcPts val="0"/>
              </a:spcBef>
              <a:spcAft>
                <a:spcPts val="0"/>
              </a:spcAft>
              <a:buSzPts val="1300"/>
              <a:buChar char="■"/>
              <a:defRPr/>
            </a:lvl9pPr>
          </a:lstStyle>
          <a:p>
            <a:endParaRPr/>
          </a:p>
        </p:txBody>
      </p:sp>
      <p:sp>
        <p:nvSpPr>
          <p:cNvPr id="345" name="Google Shape;345;g3185375ad6e_0_973"/>
          <p:cNvSpPr txBox="1">
            <a:spLocks noGrp="1"/>
          </p:cNvSpPr>
          <p:nvPr>
            <p:ph type="body" idx="2"/>
          </p:nvPr>
        </p:nvSpPr>
        <p:spPr>
          <a:xfrm>
            <a:off x="584533" y="1221270"/>
            <a:ext cx="8179200" cy="5307900"/>
          </a:xfrm>
          <a:prstGeom prst="rect">
            <a:avLst/>
          </a:prstGeom>
          <a:noFill/>
          <a:ln>
            <a:noFill/>
          </a:ln>
        </p:spPr>
        <p:txBody>
          <a:bodyPr spcFirstLastPara="1" wrap="square" lIns="0" tIns="0" rIns="0" bIns="0" anchor="t" anchorCtr="0">
            <a:noAutofit/>
          </a:bodyPr>
          <a:lstStyle>
            <a:lvl1pPr marL="457200" lvl="0" indent="-311150" algn="l">
              <a:lnSpc>
                <a:spcPct val="115000"/>
              </a:lnSpc>
              <a:spcBef>
                <a:spcPts val="0"/>
              </a:spcBef>
              <a:spcAft>
                <a:spcPts val="0"/>
              </a:spcAft>
              <a:buSzPts val="1300"/>
              <a:buChar char="●"/>
              <a:defRPr/>
            </a:lvl1pPr>
            <a:lvl2pPr marL="914400" lvl="1" indent="-311150" algn="l">
              <a:lnSpc>
                <a:spcPct val="115000"/>
              </a:lnSpc>
              <a:spcBef>
                <a:spcPts val="0"/>
              </a:spcBef>
              <a:spcAft>
                <a:spcPts val="0"/>
              </a:spcAft>
              <a:buSzPts val="1300"/>
              <a:buChar char="○"/>
              <a:defRPr/>
            </a:lvl2pPr>
            <a:lvl3pPr marL="1371600" lvl="2" indent="-311150" algn="l">
              <a:lnSpc>
                <a:spcPct val="115000"/>
              </a:lnSpc>
              <a:spcBef>
                <a:spcPts val="0"/>
              </a:spcBef>
              <a:spcAft>
                <a:spcPts val="0"/>
              </a:spcAft>
              <a:buSzPts val="1300"/>
              <a:buChar char="■"/>
              <a:defRPr/>
            </a:lvl3pPr>
            <a:lvl4pPr marL="1828800" lvl="3" indent="-311150" algn="l">
              <a:lnSpc>
                <a:spcPct val="115000"/>
              </a:lnSpc>
              <a:spcBef>
                <a:spcPts val="0"/>
              </a:spcBef>
              <a:spcAft>
                <a:spcPts val="0"/>
              </a:spcAft>
              <a:buSzPts val="1300"/>
              <a:buChar char="●"/>
              <a:defRPr/>
            </a:lvl4pPr>
            <a:lvl5pPr marL="2286000" lvl="4" indent="-311150" algn="l">
              <a:lnSpc>
                <a:spcPct val="115000"/>
              </a:lnSpc>
              <a:spcBef>
                <a:spcPts val="0"/>
              </a:spcBef>
              <a:spcAft>
                <a:spcPts val="0"/>
              </a:spcAft>
              <a:buSzPts val="1300"/>
              <a:buChar char="○"/>
              <a:defRPr/>
            </a:lvl5pPr>
            <a:lvl6pPr marL="2743200" lvl="5" indent="-311150" algn="l">
              <a:lnSpc>
                <a:spcPct val="115000"/>
              </a:lnSpc>
              <a:spcBef>
                <a:spcPts val="0"/>
              </a:spcBef>
              <a:spcAft>
                <a:spcPts val="0"/>
              </a:spcAft>
              <a:buSzPts val="1300"/>
              <a:buChar char="■"/>
              <a:defRPr/>
            </a:lvl6pPr>
            <a:lvl7pPr marL="3200400" lvl="6" indent="-311150" algn="l">
              <a:lnSpc>
                <a:spcPct val="115000"/>
              </a:lnSpc>
              <a:spcBef>
                <a:spcPts val="0"/>
              </a:spcBef>
              <a:spcAft>
                <a:spcPts val="0"/>
              </a:spcAft>
              <a:buSzPts val="1300"/>
              <a:buChar char="●"/>
              <a:defRPr/>
            </a:lvl7pPr>
            <a:lvl8pPr marL="3657600" lvl="7" indent="-311150" algn="l">
              <a:lnSpc>
                <a:spcPct val="115000"/>
              </a:lnSpc>
              <a:spcBef>
                <a:spcPts val="0"/>
              </a:spcBef>
              <a:spcAft>
                <a:spcPts val="0"/>
              </a:spcAft>
              <a:buSzPts val="1300"/>
              <a:buChar char="○"/>
              <a:defRPr/>
            </a:lvl8pPr>
            <a:lvl9pPr marL="4114800" lvl="8" indent="-311150" algn="l">
              <a:lnSpc>
                <a:spcPct val="115000"/>
              </a:lnSpc>
              <a:spcBef>
                <a:spcPts val="0"/>
              </a:spcBef>
              <a:spcAft>
                <a:spcPts val="0"/>
              </a:spcAft>
              <a:buSzPts val="1300"/>
              <a:buChar char="■"/>
              <a:defRPr/>
            </a:lvl9pPr>
          </a:lstStyle>
          <a:p>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and two columns (2:1)">
  <p:cSld name="TITLE_AND_TWO_COLUMNS_1_4">
    <p:spTree>
      <p:nvGrpSpPr>
        <p:cNvPr id="1" name="Shape 346"/>
        <p:cNvGrpSpPr/>
        <p:nvPr/>
      </p:nvGrpSpPr>
      <p:grpSpPr>
        <a:xfrm>
          <a:off x="0" y="0"/>
          <a:ext cx="0" cy="0"/>
          <a:chOff x="0" y="0"/>
          <a:chExt cx="0" cy="0"/>
        </a:xfrm>
      </p:grpSpPr>
      <p:sp>
        <p:nvSpPr>
          <p:cNvPr id="347" name="Google Shape;347;g3185375ad6e_0_978"/>
          <p:cNvSpPr txBox="1">
            <a:spLocks noGrp="1"/>
          </p:cNvSpPr>
          <p:nvPr>
            <p:ph type="title"/>
          </p:nvPr>
        </p:nvSpPr>
        <p:spPr>
          <a:xfrm>
            <a:off x="584533" y="281820"/>
            <a:ext cx="11023200" cy="7323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2900"/>
              <a:buNone/>
              <a:defRPr/>
            </a:lvl1pPr>
            <a:lvl2pPr lvl="1" algn="l">
              <a:lnSpc>
                <a:spcPct val="100000"/>
              </a:lnSpc>
              <a:spcBef>
                <a:spcPts val="0"/>
              </a:spcBef>
              <a:spcAft>
                <a:spcPts val="0"/>
              </a:spcAft>
              <a:buSzPts val="3200"/>
              <a:buNone/>
              <a:defRPr/>
            </a:lvl2pPr>
            <a:lvl3pPr lvl="2" algn="l">
              <a:lnSpc>
                <a:spcPct val="100000"/>
              </a:lnSpc>
              <a:spcBef>
                <a:spcPts val="0"/>
              </a:spcBef>
              <a:spcAft>
                <a:spcPts val="0"/>
              </a:spcAft>
              <a:buSzPts val="3200"/>
              <a:buNone/>
              <a:defRPr/>
            </a:lvl3pPr>
            <a:lvl4pPr lvl="3" algn="l">
              <a:lnSpc>
                <a:spcPct val="100000"/>
              </a:lnSpc>
              <a:spcBef>
                <a:spcPts val="0"/>
              </a:spcBef>
              <a:spcAft>
                <a:spcPts val="0"/>
              </a:spcAft>
              <a:buSzPts val="3200"/>
              <a:buNone/>
              <a:defRPr/>
            </a:lvl4pPr>
            <a:lvl5pPr lvl="4" algn="l">
              <a:lnSpc>
                <a:spcPct val="100000"/>
              </a:lnSpc>
              <a:spcBef>
                <a:spcPts val="0"/>
              </a:spcBef>
              <a:spcAft>
                <a:spcPts val="0"/>
              </a:spcAft>
              <a:buSzPts val="3200"/>
              <a:buNone/>
              <a:defRPr/>
            </a:lvl5pPr>
            <a:lvl6pPr lvl="5" algn="l">
              <a:lnSpc>
                <a:spcPct val="100000"/>
              </a:lnSpc>
              <a:spcBef>
                <a:spcPts val="0"/>
              </a:spcBef>
              <a:spcAft>
                <a:spcPts val="0"/>
              </a:spcAft>
              <a:buSzPts val="3200"/>
              <a:buNone/>
              <a:defRPr/>
            </a:lvl6pPr>
            <a:lvl7pPr lvl="6" algn="l">
              <a:lnSpc>
                <a:spcPct val="100000"/>
              </a:lnSpc>
              <a:spcBef>
                <a:spcPts val="0"/>
              </a:spcBef>
              <a:spcAft>
                <a:spcPts val="0"/>
              </a:spcAft>
              <a:buSzPts val="3200"/>
              <a:buNone/>
              <a:defRPr/>
            </a:lvl7pPr>
            <a:lvl8pPr lvl="7" algn="l">
              <a:lnSpc>
                <a:spcPct val="100000"/>
              </a:lnSpc>
              <a:spcBef>
                <a:spcPts val="0"/>
              </a:spcBef>
              <a:spcAft>
                <a:spcPts val="0"/>
              </a:spcAft>
              <a:buSzPts val="3200"/>
              <a:buNone/>
              <a:defRPr/>
            </a:lvl8pPr>
            <a:lvl9pPr lvl="8" algn="l">
              <a:lnSpc>
                <a:spcPct val="100000"/>
              </a:lnSpc>
              <a:spcBef>
                <a:spcPts val="0"/>
              </a:spcBef>
              <a:spcAft>
                <a:spcPts val="0"/>
              </a:spcAft>
              <a:buSzPts val="3200"/>
              <a:buNone/>
              <a:defRPr/>
            </a:lvl9pPr>
          </a:lstStyle>
          <a:p>
            <a:endParaRPr/>
          </a:p>
        </p:txBody>
      </p:sp>
      <p:sp>
        <p:nvSpPr>
          <p:cNvPr id="348" name="Google Shape;348;g3185375ad6e_0_978"/>
          <p:cNvSpPr txBox="1">
            <a:spLocks noGrp="1"/>
          </p:cNvSpPr>
          <p:nvPr>
            <p:ph type="body" idx="1"/>
          </p:nvPr>
        </p:nvSpPr>
        <p:spPr>
          <a:xfrm>
            <a:off x="8172933" y="1221270"/>
            <a:ext cx="3434700" cy="5307900"/>
          </a:xfrm>
          <a:prstGeom prst="rect">
            <a:avLst/>
          </a:prstGeom>
          <a:noFill/>
          <a:ln>
            <a:noFill/>
          </a:ln>
        </p:spPr>
        <p:txBody>
          <a:bodyPr spcFirstLastPara="1" wrap="square" lIns="0" tIns="0" rIns="0" bIns="0" anchor="t" anchorCtr="0">
            <a:noAutofit/>
          </a:bodyPr>
          <a:lstStyle>
            <a:lvl1pPr marL="457200" lvl="0" indent="-311150" algn="l">
              <a:lnSpc>
                <a:spcPct val="115000"/>
              </a:lnSpc>
              <a:spcBef>
                <a:spcPts val="0"/>
              </a:spcBef>
              <a:spcAft>
                <a:spcPts val="0"/>
              </a:spcAft>
              <a:buSzPts val="1300"/>
              <a:buChar char="●"/>
              <a:defRPr/>
            </a:lvl1pPr>
            <a:lvl2pPr marL="914400" lvl="1" indent="-311150" algn="l">
              <a:lnSpc>
                <a:spcPct val="115000"/>
              </a:lnSpc>
              <a:spcBef>
                <a:spcPts val="0"/>
              </a:spcBef>
              <a:spcAft>
                <a:spcPts val="0"/>
              </a:spcAft>
              <a:buSzPts val="1300"/>
              <a:buChar char="○"/>
              <a:defRPr/>
            </a:lvl2pPr>
            <a:lvl3pPr marL="1371600" lvl="2" indent="-311150" algn="l">
              <a:lnSpc>
                <a:spcPct val="115000"/>
              </a:lnSpc>
              <a:spcBef>
                <a:spcPts val="0"/>
              </a:spcBef>
              <a:spcAft>
                <a:spcPts val="0"/>
              </a:spcAft>
              <a:buSzPts val="1300"/>
              <a:buChar char="■"/>
              <a:defRPr/>
            </a:lvl3pPr>
            <a:lvl4pPr marL="1828800" lvl="3" indent="-311150" algn="l">
              <a:lnSpc>
                <a:spcPct val="115000"/>
              </a:lnSpc>
              <a:spcBef>
                <a:spcPts val="0"/>
              </a:spcBef>
              <a:spcAft>
                <a:spcPts val="0"/>
              </a:spcAft>
              <a:buSzPts val="1300"/>
              <a:buChar char="●"/>
              <a:defRPr/>
            </a:lvl4pPr>
            <a:lvl5pPr marL="2286000" lvl="4" indent="-311150" algn="l">
              <a:lnSpc>
                <a:spcPct val="115000"/>
              </a:lnSpc>
              <a:spcBef>
                <a:spcPts val="0"/>
              </a:spcBef>
              <a:spcAft>
                <a:spcPts val="0"/>
              </a:spcAft>
              <a:buSzPts val="1300"/>
              <a:buChar char="○"/>
              <a:defRPr/>
            </a:lvl5pPr>
            <a:lvl6pPr marL="2743200" lvl="5" indent="-311150" algn="l">
              <a:lnSpc>
                <a:spcPct val="115000"/>
              </a:lnSpc>
              <a:spcBef>
                <a:spcPts val="0"/>
              </a:spcBef>
              <a:spcAft>
                <a:spcPts val="0"/>
              </a:spcAft>
              <a:buSzPts val="1300"/>
              <a:buChar char="■"/>
              <a:defRPr/>
            </a:lvl6pPr>
            <a:lvl7pPr marL="3200400" lvl="6" indent="-311150" algn="l">
              <a:lnSpc>
                <a:spcPct val="115000"/>
              </a:lnSpc>
              <a:spcBef>
                <a:spcPts val="0"/>
              </a:spcBef>
              <a:spcAft>
                <a:spcPts val="0"/>
              </a:spcAft>
              <a:buSzPts val="1300"/>
              <a:buChar char="●"/>
              <a:defRPr/>
            </a:lvl7pPr>
            <a:lvl8pPr marL="3657600" lvl="7" indent="-311150" algn="l">
              <a:lnSpc>
                <a:spcPct val="115000"/>
              </a:lnSpc>
              <a:spcBef>
                <a:spcPts val="0"/>
              </a:spcBef>
              <a:spcAft>
                <a:spcPts val="0"/>
              </a:spcAft>
              <a:buSzPts val="1300"/>
              <a:buChar char="○"/>
              <a:defRPr/>
            </a:lvl8pPr>
            <a:lvl9pPr marL="4114800" lvl="8" indent="-311150" algn="l">
              <a:lnSpc>
                <a:spcPct val="115000"/>
              </a:lnSpc>
              <a:spcBef>
                <a:spcPts val="0"/>
              </a:spcBef>
              <a:spcAft>
                <a:spcPts val="0"/>
              </a:spcAft>
              <a:buSzPts val="1300"/>
              <a:buChar char="■"/>
              <a:defRPr/>
            </a:lvl9pPr>
          </a:lstStyle>
          <a:p>
            <a:endParaRPr/>
          </a:p>
        </p:txBody>
      </p:sp>
      <p:sp>
        <p:nvSpPr>
          <p:cNvPr id="349" name="Google Shape;349;g3185375ad6e_0_978"/>
          <p:cNvSpPr txBox="1">
            <a:spLocks noGrp="1"/>
          </p:cNvSpPr>
          <p:nvPr>
            <p:ph type="sldNum" idx="12"/>
          </p:nvPr>
        </p:nvSpPr>
        <p:spPr>
          <a:xfrm>
            <a:off x="11296611"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350" name="Google Shape;350;g3185375ad6e_0_978"/>
          <p:cNvSpPr txBox="1">
            <a:spLocks noGrp="1"/>
          </p:cNvSpPr>
          <p:nvPr>
            <p:ph type="body" idx="2"/>
          </p:nvPr>
        </p:nvSpPr>
        <p:spPr>
          <a:xfrm>
            <a:off x="584533" y="1221270"/>
            <a:ext cx="7228800" cy="5307900"/>
          </a:xfrm>
          <a:prstGeom prst="rect">
            <a:avLst/>
          </a:prstGeom>
          <a:noFill/>
          <a:ln>
            <a:noFill/>
          </a:ln>
        </p:spPr>
        <p:txBody>
          <a:bodyPr spcFirstLastPara="1" wrap="square" lIns="0" tIns="0" rIns="0" bIns="0" anchor="t" anchorCtr="0">
            <a:noAutofit/>
          </a:bodyPr>
          <a:lstStyle>
            <a:lvl1pPr marL="457200" lvl="0" indent="-311150" algn="l">
              <a:lnSpc>
                <a:spcPct val="115000"/>
              </a:lnSpc>
              <a:spcBef>
                <a:spcPts val="0"/>
              </a:spcBef>
              <a:spcAft>
                <a:spcPts val="0"/>
              </a:spcAft>
              <a:buSzPts val="1300"/>
              <a:buChar char="●"/>
              <a:defRPr/>
            </a:lvl1pPr>
            <a:lvl2pPr marL="914400" lvl="1" indent="-311150" algn="l">
              <a:lnSpc>
                <a:spcPct val="115000"/>
              </a:lnSpc>
              <a:spcBef>
                <a:spcPts val="0"/>
              </a:spcBef>
              <a:spcAft>
                <a:spcPts val="0"/>
              </a:spcAft>
              <a:buSzPts val="1300"/>
              <a:buChar char="○"/>
              <a:defRPr/>
            </a:lvl2pPr>
            <a:lvl3pPr marL="1371600" lvl="2" indent="-311150" algn="l">
              <a:lnSpc>
                <a:spcPct val="115000"/>
              </a:lnSpc>
              <a:spcBef>
                <a:spcPts val="0"/>
              </a:spcBef>
              <a:spcAft>
                <a:spcPts val="0"/>
              </a:spcAft>
              <a:buSzPts val="1300"/>
              <a:buChar char="■"/>
              <a:defRPr/>
            </a:lvl3pPr>
            <a:lvl4pPr marL="1828800" lvl="3" indent="-311150" algn="l">
              <a:lnSpc>
                <a:spcPct val="115000"/>
              </a:lnSpc>
              <a:spcBef>
                <a:spcPts val="0"/>
              </a:spcBef>
              <a:spcAft>
                <a:spcPts val="0"/>
              </a:spcAft>
              <a:buSzPts val="1300"/>
              <a:buChar char="●"/>
              <a:defRPr/>
            </a:lvl4pPr>
            <a:lvl5pPr marL="2286000" lvl="4" indent="-311150" algn="l">
              <a:lnSpc>
                <a:spcPct val="115000"/>
              </a:lnSpc>
              <a:spcBef>
                <a:spcPts val="0"/>
              </a:spcBef>
              <a:spcAft>
                <a:spcPts val="0"/>
              </a:spcAft>
              <a:buSzPts val="1300"/>
              <a:buChar char="○"/>
              <a:defRPr/>
            </a:lvl5pPr>
            <a:lvl6pPr marL="2743200" lvl="5" indent="-311150" algn="l">
              <a:lnSpc>
                <a:spcPct val="115000"/>
              </a:lnSpc>
              <a:spcBef>
                <a:spcPts val="0"/>
              </a:spcBef>
              <a:spcAft>
                <a:spcPts val="0"/>
              </a:spcAft>
              <a:buSzPts val="1300"/>
              <a:buChar char="■"/>
              <a:defRPr/>
            </a:lvl6pPr>
            <a:lvl7pPr marL="3200400" lvl="6" indent="-311150" algn="l">
              <a:lnSpc>
                <a:spcPct val="115000"/>
              </a:lnSpc>
              <a:spcBef>
                <a:spcPts val="0"/>
              </a:spcBef>
              <a:spcAft>
                <a:spcPts val="0"/>
              </a:spcAft>
              <a:buSzPts val="1300"/>
              <a:buChar char="●"/>
              <a:defRPr/>
            </a:lvl7pPr>
            <a:lvl8pPr marL="3657600" lvl="7" indent="-311150" algn="l">
              <a:lnSpc>
                <a:spcPct val="115000"/>
              </a:lnSpc>
              <a:spcBef>
                <a:spcPts val="0"/>
              </a:spcBef>
              <a:spcAft>
                <a:spcPts val="0"/>
              </a:spcAft>
              <a:buSzPts val="1300"/>
              <a:buChar char="○"/>
              <a:defRPr/>
            </a:lvl8pPr>
            <a:lvl9pPr marL="4114800" lvl="8" indent="-311150" algn="l">
              <a:lnSpc>
                <a:spcPct val="115000"/>
              </a:lnSpc>
              <a:spcBef>
                <a:spcPts val="0"/>
              </a:spcBef>
              <a:spcAft>
                <a:spcPts val="0"/>
              </a:spcAft>
              <a:buSzPts val="1300"/>
              <a:buChar char="■"/>
              <a:defRPr/>
            </a:lvl9pPr>
          </a:lstStyle>
          <a:p>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and two columns (1:2)">
  <p:cSld name="TITLE_AND_TWO_COLUMNS_1_4_1">
    <p:spTree>
      <p:nvGrpSpPr>
        <p:cNvPr id="1" name="Shape 351"/>
        <p:cNvGrpSpPr/>
        <p:nvPr/>
      </p:nvGrpSpPr>
      <p:grpSpPr>
        <a:xfrm>
          <a:off x="0" y="0"/>
          <a:ext cx="0" cy="0"/>
          <a:chOff x="0" y="0"/>
          <a:chExt cx="0" cy="0"/>
        </a:xfrm>
      </p:grpSpPr>
      <p:sp>
        <p:nvSpPr>
          <p:cNvPr id="352" name="Google Shape;352;g3185375ad6e_0_983"/>
          <p:cNvSpPr txBox="1">
            <a:spLocks noGrp="1"/>
          </p:cNvSpPr>
          <p:nvPr>
            <p:ph type="title"/>
          </p:nvPr>
        </p:nvSpPr>
        <p:spPr>
          <a:xfrm>
            <a:off x="584533" y="281820"/>
            <a:ext cx="11023200" cy="7323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2900"/>
              <a:buNone/>
              <a:defRPr/>
            </a:lvl1pPr>
            <a:lvl2pPr lvl="1" algn="l">
              <a:lnSpc>
                <a:spcPct val="100000"/>
              </a:lnSpc>
              <a:spcBef>
                <a:spcPts val="0"/>
              </a:spcBef>
              <a:spcAft>
                <a:spcPts val="0"/>
              </a:spcAft>
              <a:buSzPts val="3200"/>
              <a:buNone/>
              <a:defRPr/>
            </a:lvl2pPr>
            <a:lvl3pPr lvl="2" algn="l">
              <a:lnSpc>
                <a:spcPct val="100000"/>
              </a:lnSpc>
              <a:spcBef>
                <a:spcPts val="0"/>
              </a:spcBef>
              <a:spcAft>
                <a:spcPts val="0"/>
              </a:spcAft>
              <a:buSzPts val="3200"/>
              <a:buNone/>
              <a:defRPr/>
            </a:lvl3pPr>
            <a:lvl4pPr lvl="3" algn="l">
              <a:lnSpc>
                <a:spcPct val="100000"/>
              </a:lnSpc>
              <a:spcBef>
                <a:spcPts val="0"/>
              </a:spcBef>
              <a:spcAft>
                <a:spcPts val="0"/>
              </a:spcAft>
              <a:buSzPts val="3200"/>
              <a:buNone/>
              <a:defRPr/>
            </a:lvl4pPr>
            <a:lvl5pPr lvl="4" algn="l">
              <a:lnSpc>
                <a:spcPct val="100000"/>
              </a:lnSpc>
              <a:spcBef>
                <a:spcPts val="0"/>
              </a:spcBef>
              <a:spcAft>
                <a:spcPts val="0"/>
              </a:spcAft>
              <a:buSzPts val="3200"/>
              <a:buNone/>
              <a:defRPr/>
            </a:lvl5pPr>
            <a:lvl6pPr lvl="5" algn="l">
              <a:lnSpc>
                <a:spcPct val="100000"/>
              </a:lnSpc>
              <a:spcBef>
                <a:spcPts val="0"/>
              </a:spcBef>
              <a:spcAft>
                <a:spcPts val="0"/>
              </a:spcAft>
              <a:buSzPts val="3200"/>
              <a:buNone/>
              <a:defRPr/>
            </a:lvl6pPr>
            <a:lvl7pPr lvl="6" algn="l">
              <a:lnSpc>
                <a:spcPct val="100000"/>
              </a:lnSpc>
              <a:spcBef>
                <a:spcPts val="0"/>
              </a:spcBef>
              <a:spcAft>
                <a:spcPts val="0"/>
              </a:spcAft>
              <a:buSzPts val="3200"/>
              <a:buNone/>
              <a:defRPr/>
            </a:lvl7pPr>
            <a:lvl8pPr lvl="7" algn="l">
              <a:lnSpc>
                <a:spcPct val="100000"/>
              </a:lnSpc>
              <a:spcBef>
                <a:spcPts val="0"/>
              </a:spcBef>
              <a:spcAft>
                <a:spcPts val="0"/>
              </a:spcAft>
              <a:buSzPts val="3200"/>
              <a:buNone/>
              <a:defRPr/>
            </a:lvl8pPr>
            <a:lvl9pPr lvl="8" algn="l">
              <a:lnSpc>
                <a:spcPct val="100000"/>
              </a:lnSpc>
              <a:spcBef>
                <a:spcPts val="0"/>
              </a:spcBef>
              <a:spcAft>
                <a:spcPts val="0"/>
              </a:spcAft>
              <a:buSzPts val="3200"/>
              <a:buNone/>
              <a:defRPr/>
            </a:lvl9pPr>
          </a:lstStyle>
          <a:p>
            <a:endParaRPr/>
          </a:p>
        </p:txBody>
      </p:sp>
      <p:sp>
        <p:nvSpPr>
          <p:cNvPr id="353" name="Google Shape;353;g3185375ad6e_0_983"/>
          <p:cNvSpPr txBox="1">
            <a:spLocks noGrp="1"/>
          </p:cNvSpPr>
          <p:nvPr>
            <p:ph type="body" idx="1"/>
          </p:nvPr>
        </p:nvSpPr>
        <p:spPr>
          <a:xfrm>
            <a:off x="584533" y="1221270"/>
            <a:ext cx="3434700" cy="5307900"/>
          </a:xfrm>
          <a:prstGeom prst="rect">
            <a:avLst/>
          </a:prstGeom>
          <a:noFill/>
          <a:ln>
            <a:noFill/>
          </a:ln>
        </p:spPr>
        <p:txBody>
          <a:bodyPr spcFirstLastPara="1" wrap="square" lIns="0" tIns="0" rIns="0" bIns="0" anchor="t" anchorCtr="0">
            <a:noAutofit/>
          </a:bodyPr>
          <a:lstStyle>
            <a:lvl1pPr marL="457200" lvl="0" indent="-311150" algn="l">
              <a:lnSpc>
                <a:spcPct val="115000"/>
              </a:lnSpc>
              <a:spcBef>
                <a:spcPts val="0"/>
              </a:spcBef>
              <a:spcAft>
                <a:spcPts val="0"/>
              </a:spcAft>
              <a:buSzPts val="1300"/>
              <a:buChar char="●"/>
              <a:defRPr/>
            </a:lvl1pPr>
            <a:lvl2pPr marL="914400" lvl="1" indent="-311150" algn="l">
              <a:lnSpc>
                <a:spcPct val="115000"/>
              </a:lnSpc>
              <a:spcBef>
                <a:spcPts val="0"/>
              </a:spcBef>
              <a:spcAft>
                <a:spcPts val="0"/>
              </a:spcAft>
              <a:buSzPts val="1300"/>
              <a:buChar char="○"/>
              <a:defRPr/>
            </a:lvl2pPr>
            <a:lvl3pPr marL="1371600" lvl="2" indent="-311150" algn="l">
              <a:lnSpc>
                <a:spcPct val="115000"/>
              </a:lnSpc>
              <a:spcBef>
                <a:spcPts val="0"/>
              </a:spcBef>
              <a:spcAft>
                <a:spcPts val="0"/>
              </a:spcAft>
              <a:buSzPts val="1300"/>
              <a:buChar char="■"/>
              <a:defRPr/>
            </a:lvl3pPr>
            <a:lvl4pPr marL="1828800" lvl="3" indent="-311150" algn="l">
              <a:lnSpc>
                <a:spcPct val="115000"/>
              </a:lnSpc>
              <a:spcBef>
                <a:spcPts val="0"/>
              </a:spcBef>
              <a:spcAft>
                <a:spcPts val="0"/>
              </a:spcAft>
              <a:buSzPts val="1300"/>
              <a:buChar char="●"/>
              <a:defRPr/>
            </a:lvl4pPr>
            <a:lvl5pPr marL="2286000" lvl="4" indent="-311150" algn="l">
              <a:lnSpc>
                <a:spcPct val="115000"/>
              </a:lnSpc>
              <a:spcBef>
                <a:spcPts val="0"/>
              </a:spcBef>
              <a:spcAft>
                <a:spcPts val="0"/>
              </a:spcAft>
              <a:buSzPts val="1300"/>
              <a:buChar char="○"/>
              <a:defRPr/>
            </a:lvl5pPr>
            <a:lvl6pPr marL="2743200" lvl="5" indent="-311150" algn="l">
              <a:lnSpc>
                <a:spcPct val="115000"/>
              </a:lnSpc>
              <a:spcBef>
                <a:spcPts val="0"/>
              </a:spcBef>
              <a:spcAft>
                <a:spcPts val="0"/>
              </a:spcAft>
              <a:buSzPts val="1300"/>
              <a:buChar char="■"/>
              <a:defRPr/>
            </a:lvl6pPr>
            <a:lvl7pPr marL="3200400" lvl="6" indent="-311150" algn="l">
              <a:lnSpc>
                <a:spcPct val="115000"/>
              </a:lnSpc>
              <a:spcBef>
                <a:spcPts val="0"/>
              </a:spcBef>
              <a:spcAft>
                <a:spcPts val="0"/>
              </a:spcAft>
              <a:buSzPts val="1300"/>
              <a:buChar char="●"/>
              <a:defRPr/>
            </a:lvl7pPr>
            <a:lvl8pPr marL="3657600" lvl="7" indent="-311150" algn="l">
              <a:lnSpc>
                <a:spcPct val="115000"/>
              </a:lnSpc>
              <a:spcBef>
                <a:spcPts val="0"/>
              </a:spcBef>
              <a:spcAft>
                <a:spcPts val="0"/>
              </a:spcAft>
              <a:buSzPts val="1300"/>
              <a:buChar char="○"/>
              <a:defRPr/>
            </a:lvl8pPr>
            <a:lvl9pPr marL="4114800" lvl="8" indent="-311150" algn="l">
              <a:lnSpc>
                <a:spcPct val="115000"/>
              </a:lnSpc>
              <a:spcBef>
                <a:spcPts val="0"/>
              </a:spcBef>
              <a:spcAft>
                <a:spcPts val="0"/>
              </a:spcAft>
              <a:buSzPts val="1300"/>
              <a:buChar char="■"/>
              <a:defRPr/>
            </a:lvl9pPr>
          </a:lstStyle>
          <a:p>
            <a:endParaRPr/>
          </a:p>
        </p:txBody>
      </p:sp>
      <p:sp>
        <p:nvSpPr>
          <p:cNvPr id="354" name="Google Shape;354;g3185375ad6e_0_983"/>
          <p:cNvSpPr txBox="1">
            <a:spLocks noGrp="1"/>
          </p:cNvSpPr>
          <p:nvPr>
            <p:ph type="sldNum" idx="12"/>
          </p:nvPr>
        </p:nvSpPr>
        <p:spPr>
          <a:xfrm>
            <a:off x="11296611"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355" name="Google Shape;355;g3185375ad6e_0_983"/>
          <p:cNvSpPr txBox="1">
            <a:spLocks noGrp="1"/>
          </p:cNvSpPr>
          <p:nvPr>
            <p:ph type="body" idx="2"/>
          </p:nvPr>
        </p:nvSpPr>
        <p:spPr>
          <a:xfrm>
            <a:off x="4378733" y="1221270"/>
            <a:ext cx="7229100" cy="5307900"/>
          </a:xfrm>
          <a:prstGeom prst="rect">
            <a:avLst/>
          </a:prstGeom>
          <a:noFill/>
          <a:ln>
            <a:noFill/>
          </a:ln>
        </p:spPr>
        <p:txBody>
          <a:bodyPr spcFirstLastPara="1" wrap="square" lIns="0" tIns="0" rIns="0" bIns="0" anchor="t" anchorCtr="0">
            <a:noAutofit/>
          </a:bodyPr>
          <a:lstStyle>
            <a:lvl1pPr marL="457200" lvl="0" indent="-311150" algn="l">
              <a:lnSpc>
                <a:spcPct val="115000"/>
              </a:lnSpc>
              <a:spcBef>
                <a:spcPts val="0"/>
              </a:spcBef>
              <a:spcAft>
                <a:spcPts val="0"/>
              </a:spcAft>
              <a:buSzPts val="1300"/>
              <a:buChar char="●"/>
              <a:defRPr/>
            </a:lvl1pPr>
            <a:lvl2pPr marL="914400" lvl="1" indent="-311150" algn="l">
              <a:lnSpc>
                <a:spcPct val="115000"/>
              </a:lnSpc>
              <a:spcBef>
                <a:spcPts val="0"/>
              </a:spcBef>
              <a:spcAft>
                <a:spcPts val="0"/>
              </a:spcAft>
              <a:buSzPts val="1300"/>
              <a:buChar char="○"/>
              <a:defRPr/>
            </a:lvl2pPr>
            <a:lvl3pPr marL="1371600" lvl="2" indent="-311150" algn="l">
              <a:lnSpc>
                <a:spcPct val="115000"/>
              </a:lnSpc>
              <a:spcBef>
                <a:spcPts val="0"/>
              </a:spcBef>
              <a:spcAft>
                <a:spcPts val="0"/>
              </a:spcAft>
              <a:buSzPts val="1300"/>
              <a:buChar char="■"/>
              <a:defRPr/>
            </a:lvl3pPr>
            <a:lvl4pPr marL="1828800" lvl="3" indent="-311150" algn="l">
              <a:lnSpc>
                <a:spcPct val="115000"/>
              </a:lnSpc>
              <a:spcBef>
                <a:spcPts val="0"/>
              </a:spcBef>
              <a:spcAft>
                <a:spcPts val="0"/>
              </a:spcAft>
              <a:buSzPts val="1300"/>
              <a:buChar char="●"/>
              <a:defRPr/>
            </a:lvl4pPr>
            <a:lvl5pPr marL="2286000" lvl="4" indent="-311150" algn="l">
              <a:lnSpc>
                <a:spcPct val="115000"/>
              </a:lnSpc>
              <a:spcBef>
                <a:spcPts val="0"/>
              </a:spcBef>
              <a:spcAft>
                <a:spcPts val="0"/>
              </a:spcAft>
              <a:buSzPts val="1300"/>
              <a:buChar char="○"/>
              <a:defRPr/>
            </a:lvl5pPr>
            <a:lvl6pPr marL="2743200" lvl="5" indent="-311150" algn="l">
              <a:lnSpc>
                <a:spcPct val="115000"/>
              </a:lnSpc>
              <a:spcBef>
                <a:spcPts val="0"/>
              </a:spcBef>
              <a:spcAft>
                <a:spcPts val="0"/>
              </a:spcAft>
              <a:buSzPts val="1300"/>
              <a:buChar char="■"/>
              <a:defRPr/>
            </a:lvl6pPr>
            <a:lvl7pPr marL="3200400" lvl="6" indent="-311150" algn="l">
              <a:lnSpc>
                <a:spcPct val="115000"/>
              </a:lnSpc>
              <a:spcBef>
                <a:spcPts val="0"/>
              </a:spcBef>
              <a:spcAft>
                <a:spcPts val="0"/>
              </a:spcAft>
              <a:buSzPts val="1300"/>
              <a:buChar char="●"/>
              <a:defRPr/>
            </a:lvl7pPr>
            <a:lvl8pPr marL="3657600" lvl="7" indent="-311150" algn="l">
              <a:lnSpc>
                <a:spcPct val="115000"/>
              </a:lnSpc>
              <a:spcBef>
                <a:spcPts val="0"/>
              </a:spcBef>
              <a:spcAft>
                <a:spcPts val="0"/>
              </a:spcAft>
              <a:buSzPts val="1300"/>
              <a:buChar char="○"/>
              <a:defRPr/>
            </a:lvl8pPr>
            <a:lvl9pPr marL="4114800" lvl="8" indent="-311150" algn="l">
              <a:lnSpc>
                <a:spcPct val="115000"/>
              </a:lnSpc>
              <a:spcBef>
                <a:spcPts val="0"/>
              </a:spcBef>
              <a:spcAft>
                <a:spcPts val="0"/>
              </a:spcAft>
              <a:buSzPts val="1300"/>
              <a:buChar char="■"/>
              <a:defRPr/>
            </a:lvl9pPr>
          </a:lstStyle>
          <a:p>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and two columns (5:1)">
  <p:cSld name="TITLE_AND_TWO_COLUMNS_1_1_3_1_1_1_1_1_1">
    <p:spTree>
      <p:nvGrpSpPr>
        <p:cNvPr id="1" name="Shape 356"/>
        <p:cNvGrpSpPr/>
        <p:nvPr/>
      </p:nvGrpSpPr>
      <p:grpSpPr>
        <a:xfrm>
          <a:off x="0" y="0"/>
          <a:ext cx="0" cy="0"/>
          <a:chOff x="0" y="0"/>
          <a:chExt cx="0" cy="0"/>
        </a:xfrm>
      </p:grpSpPr>
      <p:sp>
        <p:nvSpPr>
          <p:cNvPr id="357" name="Google Shape;357;g3185375ad6e_0_988"/>
          <p:cNvSpPr txBox="1">
            <a:spLocks noGrp="1"/>
          </p:cNvSpPr>
          <p:nvPr>
            <p:ph type="title"/>
          </p:nvPr>
        </p:nvSpPr>
        <p:spPr>
          <a:xfrm>
            <a:off x="584533" y="281820"/>
            <a:ext cx="11023200" cy="7323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2900"/>
              <a:buNone/>
              <a:defRPr/>
            </a:lvl1pPr>
            <a:lvl2pPr lvl="1" algn="l">
              <a:lnSpc>
                <a:spcPct val="100000"/>
              </a:lnSpc>
              <a:spcBef>
                <a:spcPts val="0"/>
              </a:spcBef>
              <a:spcAft>
                <a:spcPts val="0"/>
              </a:spcAft>
              <a:buSzPts val="3200"/>
              <a:buNone/>
              <a:defRPr/>
            </a:lvl2pPr>
            <a:lvl3pPr lvl="2" algn="l">
              <a:lnSpc>
                <a:spcPct val="100000"/>
              </a:lnSpc>
              <a:spcBef>
                <a:spcPts val="0"/>
              </a:spcBef>
              <a:spcAft>
                <a:spcPts val="0"/>
              </a:spcAft>
              <a:buSzPts val="3200"/>
              <a:buNone/>
              <a:defRPr/>
            </a:lvl3pPr>
            <a:lvl4pPr lvl="3" algn="l">
              <a:lnSpc>
                <a:spcPct val="100000"/>
              </a:lnSpc>
              <a:spcBef>
                <a:spcPts val="0"/>
              </a:spcBef>
              <a:spcAft>
                <a:spcPts val="0"/>
              </a:spcAft>
              <a:buSzPts val="3200"/>
              <a:buNone/>
              <a:defRPr/>
            </a:lvl4pPr>
            <a:lvl5pPr lvl="4" algn="l">
              <a:lnSpc>
                <a:spcPct val="100000"/>
              </a:lnSpc>
              <a:spcBef>
                <a:spcPts val="0"/>
              </a:spcBef>
              <a:spcAft>
                <a:spcPts val="0"/>
              </a:spcAft>
              <a:buSzPts val="3200"/>
              <a:buNone/>
              <a:defRPr/>
            </a:lvl5pPr>
            <a:lvl6pPr lvl="5" algn="l">
              <a:lnSpc>
                <a:spcPct val="100000"/>
              </a:lnSpc>
              <a:spcBef>
                <a:spcPts val="0"/>
              </a:spcBef>
              <a:spcAft>
                <a:spcPts val="0"/>
              </a:spcAft>
              <a:buSzPts val="3200"/>
              <a:buNone/>
              <a:defRPr/>
            </a:lvl6pPr>
            <a:lvl7pPr lvl="6" algn="l">
              <a:lnSpc>
                <a:spcPct val="100000"/>
              </a:lnSpc>
              <a:spcBef>
                <a:spcPts val="0"/>
              </a:spcBef>
              <a:spcAft>
                <a:spcPts val="0"/>
              </a:spcAft>
              <a:buSzPts val="3200"/>
              <a:buNone/>
              <a:defRPr/>
            </a:lvl7pPr>
            <a:lvl8pPr lvl="7" algn="l">
              <a:lnSpc>
                <a:spcPct val="100000"/>
              </a:lnSpc>
              <a:spcBef>
                <a:spcPts val="0"/>
              </a:spcBef>
              <a:spcAft>
                <a:spcPts val="0"/>
              </a:spcAft>
              <a:buSzPts val="3200"/>
              <a:buNone/>
              <a:defRPr/>
            </a:lvl8pPr>
            <a:lvl9pPr lvl="8" algn="l">
              <a:lnSpc>
                <a:spcPct val="100000"/>
              </a:lnSpc>
              <a:spcBef>
                <a:spcPts val="0"/>
              </a:spcBef>
              <a:spcAft>
                <a:spcPts val="0"/>
              </a:spcAft>
              <a:buSzPts val="3200"/>
              <a:buNone/>
              <a:defRPr/>
            </a:lvl9pPr>
          </a:lstStyle>
          <a:p>
            <a:endParaRPr/>
          </a:p>
        </p:txBody>
      </p:sp>
      <p:sp>
        <p:nvSpPr>
          <p:cNvPr id="358" name="Google Shape;358;g3185375ad6e_0_988"/>
          <p:cNvSpPr txBox="1">
            <a:spLocks noGrp="1"/>
          </p:cNvSpPr>
          <p:nvPr>
            <p:ph type="sldNum" idx="12"/>
          </p:nvPr>
        </p:nvSpPr>
        <p:spPr>
          <a:xfrm>
            <a:off x="11296611"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359" name="Google Shape;359;g3185375ad6e_0_988"/>
          <p:cNvSpPr txBox="1">
            <a:spLocks noGrp="1"/>
          </p:cNvSpPr>
          <p:nvPr>
            <p:ph type="body" idx="1"/>
          </p:nvPr>
        </p:nvSpPr>
        <p:spPr>
          <a:xfrm>
            <a:off x="10060700" y="1221270"/>
            <a:ext cx="1547100" cy="5307900"/>
          </a:xfrm>
          <a:prstGeom prst="rect">
            <a:avLst/>
          </a:prstGeom>
          <a:noFill/>
          <a:ln>
            <a:noFill/>
          </a:ln>
        </p:spPr>
        <p:txBody>
          <a:bodyPr spcFirstLastPara="1" wrap="square" lIns="0" tIns="0" rIns="0" bIns="0" anchor="t" anchorCtr="0">
            <a:noAutofit/>
          </a:bodyPr>
          <a:lstStyle>
            <a:lvl1pPr marL="457200" lvl="0" indent="-311150" algn="l">
              <a:lnSpc>
                <a:spcPct val="115000"/>
              </a:lnSpc>
              <a:spcBef>
                <a:spcPts val="0"/>
              </a:spcBef>
              <a:spcAft>
                <a:spcPts val="0"/>
              </a:spcAft>
              <a:buSzPts val="1300"/>
              <a:buChar char="●"/>
              <a:defRPr/>
            </a:lvl1pPr>
            <a:lvl2pPr marL="914400" lvl="1" indent="-311150" algn="l">
              <a:lnSpc>
                <a:spcPct val="115000"/>
              </a:lnSpc>
              <a:spcBef>
                <a:spcPts val="0"/>
              </a:spcBef>
              <a:spcAft>
                <a:spcPts val="0"/>
              </a:spcAft>
              <a:buSzPts val="1300"/>
              <a:buChar char="○"/>
              <a:defRPr/>
            </a:lvl2pPr>
            <a:lvl3pPr marL="1371600" lvl="2" indent="-311150" algn="l">
              <a:lnSpc>
                <a:spcPct val="115000"/>
              </a:lnSpc>
              <a:spcBef>
                <a:spcPts val="0"/>
              </a:spcBef>
              <a:spcAft>
                <a:spcPts val="0"/>
              </a:spcAft>
              <a:buSzPts val="1300"/>
              <a:buChar char="■"/>
              <a:defRPr/>
            </a:lvl3pPr>
            <a:lvl4pPr marL="1828800" lvl="3" indent="-311150" algn="l">
              <a:lnSpc>
                <a:spcPct val="115000"/>
              </a:lnSpc>
              <a:spcBef>
                <a:spcPts val="0"/>
              </a:spcBef>
              <a:spcAft>
                <a:spcPts val="0"/>
              </a:spcAft>
              <a:buSzPts val="1300"/>
              <a:buChar char="●"/>
              <a:defRPr/>
            </a:lvl4pPr>
            <a:lvl5pPr marL="2286000" lvl="4" indent="-311150" algn="l">
              <a:lnSpc>
                <a:spcPct val="115000"/>
              </a:lnSpc>
              <a:spcBef>
                <a:spcPts val="0"/>
              </a:spcBef>
              <a:spcAft>
                <a:spcPts val="0"/>
              </a:spcAft>
              <a:buSzPts val="1300"/>
              <a:buChar char="○"/>
              <a:defRPr/>
            </a:lvl5pPr>
            <a:lvl6pPr marL="2743200" lvl="5" indent="-311150" algn="l">
              <a:lnSpc>
                <a:spcPct val="115000"/>
              </a:lnSpc>
              <a:spcBef>
                <a:spcPts val="0"/>
              </a:spcBef>
              <a:spcAft>
                <a:spcPts val="0"/>
              </a:spcAft>
              <a:buSzPts val="1300"/>
              <a:buChar char="■"/>
              <a:defRPr/>
            </a:lvl6pPr>
            <a:lvl7pPr marL="3200400" lvl="6" indent="-311150" algn="l">
              <a:lnSpc>
                <a:spcPct val="115000"/>
              </a:lnSpc>
              <a:spcBef>
                <a:spcPts val="0"/>
              </a:spcBef>
              <a:spcAft>
                <a:spcPts val="0"/>
              </a:spcAft>
              <a:buSzPts val="1300"/>
              <a:buChar char="●"/>
              <a:defRPr/>
            </a:lvl7pPr>
            <a:lvl8pPr marL="3657600" lvl="7" indent="-311150" algn="l">
              <a:lnSpc>
                <a:spcPct val="115000"/>
              </a:lnSpc>
              <a:spcBef>
                <a:spcPts val="0"/>
              </a:spcBef>
              <a:spcAft>
                <a:spcPts val="0"/>
              </a:spcAft>
              <a:buSzPts val="1300"/>
              <a:buChar char="○"/>
              <a:defRPr/>
            </a:lvl8pPr>
            <a:lvl9pPr marL="4114800" lvl="8" indent="-311150" algn="l">
              <a:lnSpc>
                <a:spcPct val="115000"/>
              </a:lnSpc>
              <a:spcBef>
                <a:spcPts val="0"/>
              </a:spcBef>
              <a:spcAft>
                <a:spcPts val="0"/>
              </a:spcAft>
              <a:buSzPts val="1300"/>
              <a:buChar char="■"/>
              <a:defRPr/>
            </a:lvl9pPr>
          </a:lstStyle>
          <a:p>
            <a:endParaRPr/>
          </a:p>
        </p:txBody>
      </p:sp>
      <p:sp>
        <p:nvSpPr>
          <p:cNvPr id="360" name="Google Shape;360;g3185375ad6e_0_988"/>
          <p:cNvSpPr txBox="1">
            <a:spLocks noGrp="1"/>
          </p:cNvSpPr>
          <p:nvPr>
            <p:ph type="body" idx="2"/>
          </p:nvPr>
        </p:nvSpPr>
        <p:spPr>
          <a:xfrm>
            <a:off x="584533" y="1221270"/>
            <a:ext cx="9129300" cy="5307900"/>
          </a:xfrm>
          <a:prstGeom prst="rect">
            <a:avLst/>
          </a:prstGeom>
          <a:noFill/>
          <a:ln>
            <a:noFill/>
          </a:ln>
        </p:spPr>
        <p:txBody>
          <a:bodyPr spcFirstLastPara="1" wrap="square" lIns="0" tIns="0" rIns="0" bIns="0" anchor="t" anchorCtr="0">
            <a:noAutofit/>
          </a:bodyPr>
          <a:lstStyle>
            <a:lvl1pPr marL="457200" lvl="0" indent="-311150" algn="l">
              <a:lnSpc>
                <a:spcPct val="115000"/>
              </a:lnSpc>
              <a:spcBef>
                <a:spcPts val="0"/>
              </a:spcBef>
              <a:spcAft>
                <a:spcPts val="0"/>
              </a:spcAft>
              <a:buSzPts val="1300"/>
              <a:buChar char="●"/>
              <a:defRPr/>
            </a:lvl1pPr>
            <a:lvl2pPr marL="914400" lvl="1" indent="-311150" algn="l">
              <a:lnSpc>
                <a:spcPct val="115000"/>
              </a:lnSpc>
              <a:spcBef>
                <a:spcPts val="0"/>
              </a:spcBef>
              <a:spcAft>
                <a:spcPts val="0"/>
              </a:spcAft>
              <a:buSzPts val="1300"/>
              <a:buChar char="○"/>
              <a:defRPr/>
            </a:lvl2pPr>
            <a:lvl3pPr marL="1371600" lvl="2" indent="-311150" algn="l">
              <a:lnSpc>
                <a:spcPct val="115000"/>
              </a:lnSpc>
              <a:spcBef>
                <a:spcPts val="0"/>
              </a:spcBef>
              <a:spcAft>
                <a:spcPts val="0"/>
              </a:spcAft>
              <a:buSzPts val="1300"/>
              <a:buChar char="■"/>
              <a:defRPr/>
            </a:lvl3pPr>
            <a:lvl4pPr marL="1828800" lvl="3" indent="-311150" algn="l">
              <a:lnSpc>
                <a:spcPct val="115000"/>
              </a:lnSpc>
              <a:spcBef>
                <a:spcPts val="0"/>
              </a:spcBef>
              <a:spcAft>
                <a:spcPts val="0"/>
              </a:spcAft>
              <a:buSzPts val="1300"/>
              <a:buChar char="●"/>
              <a:defRPr/>
            </a:lvl4pPr>
            <a:lvl5pPr marL="2286000" lvl="4" indent="-311150" algn="l">
              <a:lnSpc>
                <a:spcPct val="115000"/>
              </a:lnSpc>
              <a:spcBef>
                <a:spcPts val="0"/>
              </a:spcBef>
              <a:spcAft>
                <a:spcPts val="0"/>
              </a:spcAft>
              <a:buSzPts val="1300"/>
              <a:buChar char="○"/>
              <a:defRPr/>
            </a:lvl5pPr>
            <a:lvl6pPr marL="2743200" lvl="5" indent="-311150" algn="l">
              <a:lnSpc>
                <a:spcPct val="115000"/>
              </a:lnSpc>
              <a:spcBef>
                <a:spcPts val="0"/>
              </a:spcBef>
              <a:spcAft>
                <a:spcPts val="0"/>
              </a:spcAft>
              <a:buSzPts val="1300"/>
              <a:buChar char="■"/>
              <a:defRPr/>
            </a:lvl6pPr>
            <a:lvl7pPr marL="3200400" lvl="6" indent="-311150" algn="l">
              <a:lnSpc>
                <a:spcPct val="115000"/>
              </a:lnSpc>
              <a:spcBef>
                <a:spcPts val="0"/>
              </a:spcBef>
              <a:spcAft>
                <a:spcPts val="0"/>
              </a:spcAft>
              <a:buSzPts val="1300"/>
              <a:buChar char="●"/>
              <a:defRPr/>
            </a:lvl7pPr>
            <a:lvl8pPr marL="3657600" lvl="7" indent="-311150" algn="l">
              <a:lnSpc>
                <a:spcPct val="115000"/>
              </a:lnSpc>
              <a:spcBef>
                <a:spcPts val="0"/>
              </a:spcBef>
              <a:spcAft>
                <a:spcPts val="0"/>
              </a:spcAft>
              <a:buSzPts val="1300"/>
              <a:buChar char="○"/>
              <a:defRPr/>
            </a:lvl8pPr>
            <a:lvl9pPr marL="4114800" lvl="8" indent="-311150" algn="l">
              <a:lnSpc>
                <a:spcPct val="115000"/>
              </a:lnSpc>
              <a:spcBef>
                <a:spcPts val="0"/>
              </a:spcBef>
              <a:spcAft>
                <a:spcPts val="0"/>
              </a:spcAft>
              <a:buSzPts val="1300"/>
              <a:buChar char="■"/>
              <a:defRPr/>
            </a:lvl9pPr>
          </a:lstStyle>
          <a:p>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 and two columns (1:5)">
  <p:cSld name="TITLE_AND_TWO_COLUMNS_1_1_3_1_1_1_1_1_1_1">
    <p:spTree>
      <p:nvGrpSpPr>
        <p:cNvPr id="1" name="Shape 361"/>
        <p:cNvGrpSpPr/>
        <p:nvPr/>
      </p:nvGrpSpPr>
      <p:grpSpPr>
        <a:xfrm>
          <a:off x="0" y="0"/>
          <a:ext cx="0" cy="0"/>
          <a:chOff x="0" y="0"/>
          <a:chExt cx="0" cy="0"/>
        </a:xfrm>
      </p:grpSpPr>
      <p:sp>
        <p:nvSpPr>
          <p:cNvPr id="362" name="Google Shape;362;g3185375ad6e_0_993"/>
          <p:cNvSpPr txBox="1">
            <a:spLocks noGrp="1"/>
          </p:cNvSpPr>
          <p:nvPr>
            <p:ph type="title"/>
          </p:nvPr>
        </p:nvSpPr>
        <p:spPr>
          <a:xfrm>
            <a:off x="584533" y="281820"/>
            <a:ext cx="11023200" cy="7323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2900"/>
              <a:buNone/>
              <a:defRPr/>
            </a:lvl1pPr>
            <a:lvl2pPr lvl="1" algn="l">
              <a:lnSpc>
                <a:spcPct val="100000"/>
              </a:lnSpc>
              <a:spcBef>
                <a:spcPts val="0"/>
              </a:spcBef>
              <a:spcAft>
                <a:spcPts val="0"/>
              </a:spcAft>
              <a:buSzPts val="3200"/>
              <a:buNone/>
              <a:defRPr/>
            </a:lvl2pPr>
            <a:lvl3pPr lvl="2" algn="l">
              <a:lnSpc>
                <a:spcPct val="100000"/>
              </a:lnSpc>
              <a:spcBef>
                <a:spcPts val="0"/>
              </a:spcBef>
              <a:spcAft>
                <a:spcPts val="0"/>
              </a:spcAft>
              <a:buSzPts val="3200"/>
              <a:buNone/>
              <a:defRPr/>
            </a:lvl3pPr>
            <a:lvl4pPr lvl="3" algn="l">
              <a:lnSpc>
                <a:spcPct val="100000"/>
              </a:lnSpc>
              <a:spcBef>
                <a:spcPts val="0"/>
              </a:spcBef>
              <a:spcAft>
                <a:spcPts val="0"/>
              </a:spcAft>
              <a:buSzPts val="3200"/>
              <a:buNone/>
              <a:defRPr/>
            </a:lvl4pPr>
            <a:lvl5pPr lvl="4" algn="l">
              <a:lnSpc>
                <a:spcPct val="100000"/>
              </a:lnSpc>
              <a:spcBef>
                <a:spcPts val="0"/>
              </a:spcBef>
              <a:spcAft>
                <a:spcPts val="0"/>
              </a:spcAft>
              <a:buSzPts val="3200"/>
              <a:buNone/>
              <a:defRPr/>
            </a:lvl5pPr>
            <a:lvl6pPr lvl="5" algn="l">
              <a:lnSpc>
                <a:spcPct val="100000"/>
              </a:lnSpc>
              <a:spcBef>
                <a:spcPts val="0"/>
              </a:spcBef>
              <a:spcAft>
                <a:spcPts val="0"/>
              </a:spcAft>
              <a:buSzPts val="3200"/>
              <a:buNone/>
              <a:defRPr/>
            </a:lvl6pPr>
            <a:lvl7pPr lvl="6" algn="l">
              <a:lnSpc>
                <a:spcPct val="100000"/>
              </a:lnSpc>
              <a:spcBef>
                <a:spcPts val="0"/>
              </a:spcBef>
              <a:spcAft>
                <a:spcPts val="0"/>
              </a:spcAft>
              <a:buSzPts val="3200"/>
              <a:buNone/>
              <a:defRPr/>
            </a:lvl7pPr>
            <a:lvl8pPr lvl="7" algn="l">
              <a:lnSpc>
                <a:spcPct val="100000"/>
              </a:lnSpc>
              <a:spcBef>
                <a:spcPts val="0"/>
              </a:spcBef>
              <a:spcAft>
                <a:spcPts val="0"/>
              </a:spcAft>
              <a:buSzPts val="3200"/>
              <a:buNone/>
              <a:defRPr/>
            </a:lvl8pPr>
            <a:lvl9pPr lvl="8" algn="l">
              <a:lnSpc>
                <a:spcPct val="100000"/>
              </a:lnSpc>
              <a:spcBef>
                <a:spcPts val="0"/>
              </a:spcBef>
              <a:spcAft>
                <a:spcPts val="0"/>
              </a:spcAft>
              <a:buSzPts val="3200"/>
              <a:buNone/>
              <a:defRPr/>
            </a:lvl9pPr>
          </a:lstStyle>
          <a:p>
            <a:endParaRPr/>
          </a:p>
        </p:txBody>
      </p:sp>
      <p:sp>
        <p:nvSpPr>
          <p:cNvPr id="363" name="Google Shape;363;g3185375ad6e_0_993"/>
          <p:cNvSpPr txBox="1">
            <a:spLocks noGrp="1"/>
          </p:cNvSpPr>
          <p:nvPr>
            <p:ph type="sldNum" idx="12"/>
          </p:nvPr>
        </p:nvSpPr>
        <p:spPr>
          <a:xfrm>
            <a:off x="11296611"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364" name="Google Shape;364;g3185375ad6e_0_993"/>
          <p:cNvSpPr txBox="1">
            <a:spLocks noGrp="1"/>
          </p:cNvSpPr>
          <p:nvPr>
            <p:ph type="body" idx="1"/>
          </p:nvPr>
        </p:nvSpPr>
        <p:spPr>
          <a:xfrm>
            <a:off x="2481633" y="1221270"/>
            <a:ext cx="9126300" cy="5307900"/>
          </a:xfrm>
          <a:prstGeom prst="rect">
            <a:avLst/>
          </a:prstGeom>
          <a:noFill/>
          <a:ln>
            <a:noFill/>
          </a:ln>
        </p:spPr>
        <p:txBody>
          <a:bodyPr spcFirstLastPara="1" wrap="square" lIns="0" tIns="0" rIns="0" bIns="0" anchor="t" anchorCtr="0">
            <a:noAutofit/>
          </a:bodyPr>
          <a:lstStyle>
            <a:lvl1pPr marL="457200" lvl="0" indent="-311150" algn="l">
              <a:lnSpc>
                <a:spcPct val="115000"/>
              </a:lnSpc>
              <a:spcBef>
                <a:spcPts val="0"/>
              </a:spcBef>
              <a:spcAft>
                <a:spcPts val="0"/>
              </a:spcAft>
              <a:buSzPts val="1300"/>
              <a:buChar char="●"/>
              <a:defRPr/>
            </a:lvl1pPr>
            <a:lvl2pPr marL="914400" lvl="1" indent="-311150" algn="l">
              <a:lnSpc>
                <a:spcPct val="115000"/>
              </a:lnSpc>
              <a:spcBef>
                <a:spcPts val="0"/>
              </a:spcBef>
              <a:spcAft>
                <a:spcPts val="0"/>
              </a:spcAft>
              <a:buSzPts val="1300"/>
              <a:buChar char="○"/>
              <a:defRPr/>
            </a:lvl2pPr>
            <a:lvl3pPr marL="1371600" lvl="2" indent="-311150" algn="l">
              <a:lnSpc>
                <a:spcPct val="115000"/>
              </a:lnSpc>
              <a:spcBef>
                <a:spcPts val="0"/>
              </a:spcBef>
              <a:spcAft>
                <a:spcPts val="0"/>
              </a:spcAft>
              <a:buSzPts val="1300"/>
              <a:buChar char="■"/>
              <a:defRPr/>
            </a:lvl3pPr>
            <a:lvl4pPr marL="1828800" lvl="3" indent="-311150" algn="l">
              <a:lnSpc>
                <a:spcPct val="115000"/>
              </a:lnSpc>
              <a:spcBef>
                <a:spcPts val="0"/>
              </a:spcBef>
              <a:spcAft>
                <a:spcPts val="0"/>
              </a:spcAft>
              <a:buSzPts val="1300"/>
              <a:buChar char="●"/>
              <a:defRPr/>
            </a:lvl4pPr>
            <a:lvl5pPr marL="2286000" lvl="4" indent="-311150" algn="l">
              <a:lnSpc>
                <a:spcPct val="115000"/>
              </a:lnSpc>
              <a:spcBef>
                <a:spcPts val="0"/>
              </a:spcBef>
              <a:spcAft>
                <a:spcPts val="0"/>
              </a:spcAft>
              <a:buSzPts val="1300"/>
              <a:buChar char="○"/>
              <a:defRPr/>
            </a:lvl5pPr>
            <a:lvl6pPr marL="2743200" lvl="5" indent="-311150" algn="l">
              <a:lnSpc>
                <a:spcPct val="115000"/>
              </a:lnSpc>
              <a:spcBef>
                <a:spcPts val="0"/>
              </a:spcBef>
              <a:spcAft>
                <a:spcPts val="0"/>
              </a:spcAft>
              <a:buSzPts val="1300"/>
              <a:buChar char="■"/>
              <a:defRPr/>
            </a:lvl6pPr>
            <a:lvl7pPr marL="3200400" lvl="6" indent="-311150" algn="l">
              <a:lnSpc>
                <a:spcPct val="115000"/>
              </a:lnSpc>
              <a:spcBef>
                <a:spcPts val="0"/>
              </a:spcBef>
              <a:spcAft>
                <a:spcPts val="0"/>
              </a:spcAft>
              <a:buSzPts val="1300"/>
              <a:buChar char="●"/>
              <a:defRPr/>
            </a:lvl7pPr>
            <a:lvl8pPr marL="3657600" lvl="7" indent="-311150" algn="l">
              <a:lnSpc>
                <a:spcPct val="115000"/>
              </a:lnSpc>
              <a:spcBef>
                <a:spcPts val="0"/>
              </a:spcBef>
              <a:spcAft>
                <a:spcPts val="0"/>
              </a:spcAft>
              <a:buSzPts val="1300"/>
              <a:buChar char="○"/>
              <a:defRPr/>
            </a:lvl8pPr>
            <a:lvl9pPr marL="4114800" lvl="8" indent="-311150" algn="l">
              <a:lnSpc>
                <a:spcPct val="115000"/>
              </a:lnSpc>
              <a:spcBef>
                <a:spcPts val="0"/>
              </a:spcBef>
              <a:spcAft>
                <a:spcPts val="0"/>
              </a:spcAft>
              <a:buSzPts val="1300"/>
              <a:buChar char="■"/>
              <a:defRPr/>
            </a:lvl9pPr>
          </a:lstStyle>
          <a:p>
            <a:endParaRPr/>
          </a:p>
        </p:txBody>
      </p:sp>
      <p:sp>
        <p:nvSpPr>
          <p:cNvPr id="365" name="Google Shape;365;g3185375ad6e_0_993"/>
          <p:cNvSpPr txBox="1">
            <a:spLocks noGrp="1"/>
          </p:cNvSpPr>
          <p:nvPr>
            <p:ph type="body" idx="2"/>
          </p:nvPr>
        </p:nvSpPr>
        <p:spPr>
          <a:xfrm>
            <a:off x="584533" y="1221270"/>
            <a:ext cx="1540800" cy="5307900"/>
          </a:xfrm>
          <a:prstGeom prst="rect">
            <a:avLst/>
          </a:prstGeom>
          <a:noFill/>
          <a:ln>
            <a:noFill/>
          </a:ln>
        </p:spPr>
        <p:txBody>
          <a:bodyPr spcFirstLastPara="1" wrap="square" lIns="0" tIns="0" rIns="0" bIns="0" anchor="t" anchorCtr="0">
            <a:noAutofit/>
          </a:bodyPr>
          <a:lstStyle>
            <a:lvl1pPr marL="457200" lvl="0" indent="-311150" algn="l">
              <a:lnSpc>
                <a:spcPct val="115000"/>
              </a:lnSpc>
              <a:spcBef>
                <a:spcPts val="0"/>
              </a:spcBef>
              <a:spcAft>
                <a:spcPts val="0"/>
              </a:spcAft>
              <a:buSzPts val="1300"/>
              <a:buChar char="●"/>
              <a:defRPr/>
            </a:lvl1pPr>
            <a:lvl2pPr marL="914400" lvl="1" indent="-311150" algn="l">
              <a:lnSpc>
                <a:spcPct val="115000"/>
              </a:lnSpc>
              <a:spcBef>
                <a:spcPts val="0"/>
              </a:spcBef>
              <a:spcAft>
                <a:spcPts val="0"/>
              </a:spcAft>
              <a:buSzPts val="1300"/>
              <a:buChar char="○"/>
              <a:defRPr/>
            </a:lvl2pPr>
            <a:lvl3pPr marL="1371600" lvl="2" indent="-311150" algn="l">
              <a:lnSpc>
                <a:spcPct val="115000"/>
              </a:lnSpc>
              <a:spcBef>
                <a:spcPts val="0"/>
              </a:spcBef>
              <a:spcAft>
                <a:spcPts val="0"/>
              </a:spcAft>
              <a:buSzPts val="1300"/>
              <a:buChar char="■"/>
              <a:defRPr/>
            </a:lvl3pPr>
            <a:lvl4pPr marL="1828800" lvl="3" indent="-311150" algn="l">
              <a:lnSpc>
                <a:spcPct val="115000"/>
              </a:lnSpc>
              <a:spcBef>
                <a:spcPts val="0"/>
              </a:spcBef>
              <a:spcAft>
                <a:spcPts val="0"/>
              </a:spcAft>
              <a:buSzPts val="1300"/>
              <a:buChar char="●"/>
              <a:defRPr/>
            </a:lvl4pPr>
            <a:lvl5pPr marL="2286000" lvl="4" indent="-311150" algn="l">
              <a:lnSpc>
                <a:spcPct val="115000"/>
              </a:lnSpc>
              <a:spcBef>
                <a:spcPts val="0"/>
              </a:spcBef>
              <a:spcAft>
                <a:spcPts val="0"/>
              </a:spcAft>
              <a:buSzPts val="1300"/>
              <a:buChar char="○"/>
              <a:defRPr/>
            </a:lvl5pPr>
            <a:lvl6pPr marL="2743200" lvl="5" indent="-311150" algn="l">
              <a:lnSpc>
                <a:spcPct val="115000"/>
              </a:lnSpc>
              <a:spcBef>
                <a:spcPts val="0"/>
              </a:spcBef>
              <a:spcAft>
                <a:spcPts val="0"/>
              </a:spcAft>
              <a:buSzPts val="1300"/>
              <a:buChar char="■"/>
              <a:defRPr/>
            </a:lvl6pPr>
            <a:lvl7pPr marL="3200400" lvl="6" indent="-311150" algn="l">
              <a:lnSpc>
                <a:spcPct val="115000"/>
              </a:lnSpc>
              <a:spcBef>
                <a:spcPts val="0"/>
              </a:spcBef>
              <a:spcAft>
                <a:spcPts val="0"/>
              </a:spcAft>
              <a:buSzPts val="1300"/>
              <a:buChar char="●"/>
              <a:defRPr/>
            </a:lvl7pPr>
            <a:lvl8pPr marL="3657600" lvl="7" indent="-311150" algn="l">
              <a:lnSpc>
                <a:spcPct val="115000"/>
              </a:lnSpc>
              <a:spcBef>
                <a:spcPts val="0"/>
              </a:spcBef>
              <a:spcAft>
                <a:spcPts val="0"/>
              </a:spcAft>
              <a:buSzPts val="1300"/>
              <a:buChar char="○"/>
              <a:defRPr/>
            </a:lvl8pPr>
            <a:lvl9pPr marL="4114800" lvl="8" indent="-311150" algn="l">
              <a:lnSpc>
                <a:spcPct val="115000"/>
              </a:lnSpc>
              <a:spcBef>
                <a:spcPts val="0"/>
              </a:spcBef>
              <a:spcAft>
                <a:spcPts val="0"/>
              </a:spcAft>
              <a:buSzPts val="1300"/>
              <a:buChar char="■"/>
              <a:defRPr/>
            </a:lvl9pPr>
          </a:lstStyle>
          <a:p>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and three columns (3:3:2)">
  <p:cSld name="TITLE_AND_TWO_COLUMNS_1_3">
    <p:spTree>
      <p:nvGrpSpPr>
        <p:cNvPr id="1" name="Shape 366"/>
        <p:cNvGrpSpPr/>
        <p:nvPr/>
      </p:nvGrpSpPr>
      <p:grpSpPr>
        <a:xfrm>
          <a:off x="0" y="0"/>
          <a:ext cx="0" cy="0"/>
          <a:chOff x="0" y="0"/>
          <a:chExt cx="0" cy="0"/>
        </a:xfrm>
      </p:grpSpPr>
      <p:sp>
        <p:nvSpPr>
          <p:cNvPr id="367" name="Google Shape;367;g3185375ad6e_0_998"/>
          <p:cNvSpPr txBox="1">
            <a:spLocks noGrp="1"/>
          </p:cNvSpPr>
          <p:nvPr>
            <p:ph type="title"/>
          </p:nvPr>
        </p:nvSpPr>
        <p:spPr>
          <a:xfrm>
            <a:off x="584533" y="281820"/>
            <a:ext cx="11023200" cy="7323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2900"/>
              <a:buNone/>
              <a:defRPr/>
            </a:lvl1pPr>
            <a:lvl2pPr lvl="1" algn="l">
              <a:lnSpc>
                <a:spcPct val="100000"/>
              </a:lnSpc>
              <a:spcBef>
                <a:spcPts val="0"/>
              </a:spcBef>
              <a:spcAft>
                <a:spcPts val="0"/>
              </a:spcAft>
              <a:buSzPts val="3200"/>
              <a:buNone/>
              <a:defRPr/>
            </a:lvl2pPr>
            <a:lvl3pPr lvl="2" algn="l">
              <a:lnSpc>
                <a:spcPct val="100000"/>
              </a:lnSpc>
              <a:spcBef>
                <a:spcPts val="0"/>
              </a:spcBef>
              <a:spcAft>
                <a:spcPts val="0"/>
              </a:spcAft>
              <a:buSzPts val="3200"/>
              <a:buNone/>
              <a:defRPr/>
            </a:lvl3pPr>
            <a:lvl4pPr lvl="3" algn="l">
              <a:lnSpc>
                <a:spcPct val="100000"/>
              </a:lnSpc>
              <a:spcBef>
                <a:spcPts val="0"/>
              </a:spcBef>
              <a:spcAft>
                <a:spcPts val="0"/>
              </a:spcAft>
              <a:buSzPts val="3200"/>
              <a:buNone/>
              <a:defRPr/>
            </a:lvl4pPr>
            <a:lvl5pPr lvl="4" algn="l">
              <a:lnSpc>
                <a:spcPct val="100000"/>
              </a:lnSpc>
              <a:spcBef>
                <a:spcPts val="0"/>
              </a:spcBef>
              <a:spcAft>
                <a:spcPts val="0"/>
              </a:spcAft>
              <a:buSzPts val="3200"/>
              <a:buNone/>
              <a:defRPr/>
            </a:lvl5pPr>
            <a:lvl6pPr lvl="5" algn="l">
              <a:lnSpc>
                <a:spcPct val="100000"/>
              </a:lnSpc>
              <a:spcBef>
                <a:spcPts val="0"/>
              </a:spcBef>
              <a:spcAft>
                <a:spcPts val="0"/>
              </a:spcAft>
              <a:buSzPts val="3200"/>
              <a:buNone/>
              <a:defRPr/>
            </a:lvl6pPr>
            <a:lvl7pPr lvl="6" algn="l">
              <a:lnSpc>
                <a:spcPct val="100000"/>
              </a:lnSpc>
              <a:spcBef>
                <a:spcPts val="0"/>
              </a:spcBef>
              <a:spcAft>
                <a:spcPts val="0"/>
              </a:spcAft>
              <a:buSzPts val="3200"/>
              <a:buNone/>
              <a:defRPr/>
            </a:lvl7pPr>
            <a:lvl8pPr lvl="7" algn="l">
              <a:lnSpc>
                <a:spcPct val="100000"/>
              </a:lnSpc>
              <a:spcBef>
                <a:spcPts val="0"/>
              </a:spcBef>
              <a:spcAft>
                <a:spcPts val="0"/>
              </a:spcAft>
              <a:buSzPts val="3200"/>
              <a:buNone/>
              <a:defRPr/>
            </a:lvl8pPr>
            <a:lvl9pPr lvl="8" algn="l">
              <a:lnSpc>
                <a:spcPct val="100000"/>
              </a:lnSpc>
              <a:spcBef>
                <a:spcPts val="0"/>
              </a:spcBef>
              <a:spcAft>
                <a:spcPts val="0"/>
              </a:spcAft>
              <a:buSzPts val="3200"/>
              <a:buNone/>
              <a:defRPr/>
            </a:lvl9pPr>
          </a:lstStyle>
          <a:p>
            <a:endParaRPr/>
          </a:p>
        </p:txBody>
      </p:sp>
      <p:sp>
        <p:nvSpPr>
          <p:cNvPr id="368" name="Google Shape;368;g3185375ad6e_0_998"/>
          <p:cNvSpPr txBox="1">
            <a:spLocks noGrp="1"/>
          </p:cNvSpPr>
          <p:nvPr>
            <p:ph type="body" idx="1"/>
          </p:nvPr>
        </p:nvSpPr>
        <p:spPr>
          <a:xfrm>
            <a:off x="584533" y="1221270"/>
            <a:ext cx="3912900" cy="5307900"/>
          </a:xfrm>
          <a:prstGeom prst="rect">
            <a:avLst/>
          </a:prstGeom>
          <a:noFill/>
          <a:ln>
            <a:noFill/>
          </a:ln>
        </p:spPr>
        <p:txBody>
          <a:bodyPr spcFirstLastPara="1" wrap="square" lIns="0" tIns="0" rIns="0" bIns="0" anchor="t" anchorCtr="0">
            <a:noAutofit/>
          </a:bodyPr>
          <a:lstStyle>
            <a:lvl1pPr marL="457200" lvl="0" indent="-311150" algn="l">
              <a:lnSpc>
                <a:spcPct val="115000"/>
              </a:lnSpc>
              <a:spcBef>
                <a:spcPts val="0"/>
              </a:spcBef>
              <a:spcAft>
                <a:spcPts val="0"/>
              </a:spcAft>
              <a:buSzPts val="1300"/>
              <a:buChar char="●"/>
              <a:defRPr/>
            </a:lvl1pPr>
            <a:lvl2pPr marL="914400" lvl="1" indent="-311150" algn="l">
              <a:lnSpc>
                <a:spcPct val="115000"/>
              </a:lnSpc>
              <a:spcBef>
                <a:spcPts val="0"/>
              </a:spcBef>
              <a:spcAft>
                <a:spcPts val="0"/>
              </a:spcAft>
              <a:buSzPts val="1300"/>
              <a:buChar char="○"/>
              <a:defRPr/>
            </a:lvl2pPr>
            <a:lvl3pPr marL="1371600" lvl="2" indent="-311150" algn="l">
              <a:lnSpc>
                <a:spcPct val="115000"/>
              </a:lnSpc>
              <a:spcBef>
                <a:spcPts val="0"/>
              </a:spcBef>
              <a:spcAft>
                <a:spcPts val="0"/>
              </a:spcAft>
              <a:buSzPts val="1300"/>
              <a:buChar char="■"/>
              <a:defRPr/>
            </a:lvl3pPr>
            <a:lvl4pPr marL="1828800" lvl="3" indent="-311150" algn="l">
              <a:lnSpc>
                <a:spcPct val="115000"/>
              </a:lnSpc>
              <a:spcBef>
                <a:spcPts val="0"/>
              </a:spcBef>
              <a:spcAft>
                <a:spcPts val="0"/>
              </a:spcAft>
              <a:buSzPts val="1300"/>
              <a:buChar char="●"/>
              <a:defRPr/>
            </a:lvl4pPr>
            <a:lvl5pPr marL="2286000" lvl="4" indent="-311150" algn="l">
              <a:lnSpc>
                <a:spcPct val="115000"/>
              </a:lnSpc>
              <a:spcBef>
                <a:spcPts val="0"/>
              </a:spcBef>
              <a:spcAft>
                <a:spcPts val="0"/>
              </a:spcAft>
              <a:buSzPts val="1300"/>
              <a:buChar char="○"/>
              <a:defRPr/>
            </a:lvl5pPr>
            <a:lvl6pPr marL="2743200" lvl="5" indent="-311150" algn="l">
              <a:lnSpc>
                <a:spcPct val="115000"/>
              </a:lnSpc>
              <a:spcBef>
                <a:spcPts val="0"/>
              </a:spcBef>
              <a:spcAft>
                <a:spcPts val="0"/>
              </a:spcAft>
              <a:buSzPts val="1300"/>
              <a:buChar char="■"/>
              <a:defRPr/>
            </a:lvl6pPr>
            <a:lvl7pPr marL="3200400" lvl="6" indent="-311150" algn="l">
              <a:lnSpc>
                <a:spcPct val="115000"/>
              </a:lnSpc>
              <a:spcBef>
                <a:spcPts val="0"/>
              </a:spcBef>
              <a:spcAft>
                <a:spcPts val="0"/>
              </a:spcAft>
              <a:buSzPts val="1300"/>
              <a:buChar char="●"/>
              <a:defRPr/>
            </a:lvl7pPr>
            <a:lvl8pPr marL="3657600" lvl="7" indent="-311150" algn="l">
              <a:lnSpc>
                <a:spcPct val="115000"/>
              </a:lnSpc>
              <a:spcBef>
                <a:spcPts val="0"/>
              </a:spcBef>
              <a:spcAft>
                <a:spcPts val="0"/>
              </a:spcAft>
              <a:buSzPts val="1300"/>
              <a:buChar char="○"/>
              <a:defRPr/>
            </a:lvl8pPr>
            <a:lvl9pPr marL="4114800" lvl="8" indent="-311150" algn="l">
              <a:lnSpc>
                <a:spcPct val="115000"/>
              </a:lnSpc>
              <a:spcBef>
                <a:spcPts val="0"/>
              </a:spcBef>
              <a:spcAft>
                <a:spcPts val="0"/>
              </a:spcAft>
              <a:buSzPts val="1300"/>
              <a:buChar char="■"/>
              <a:defRPr/>
            </a:lvl9pPr>
          </a:lstStyle>
          <a:p>
            <a:endParaRPr/>
          </a:p>
        </p:txBody>
      </p:sp>
      <p:sp>
        <p:nvSpPr>
          <p:cNvPr id="369" name="Google Shape;369;g3185375ad6e_0_998"/>
          <p:cNvSpPr txBox="1">
            <a:spLocks noGrp="1"/>
          </p:cNvSpPr>
          <p:nvPr>
            <p:ph type="body" idx="2"/>
          </p:nvPr>
        </p:nvSpPr>
        <p:spPr>
          <a:xfrm>
            <a:off x="9117133" y="1221270"/>
            <a:ext cx="2490900" cy="5307900"/>
          </a:xfrm>
          <a:prstGeom prst="rect">
            <a:avLst/>
          </a:prstGeom>
          <a:noFill/>
          <a:ln>
            <a:noFill/>
          </a:ln>
        </p:spPr>
        <p:txBody>
          <a:bodyPr spcFirstLastPara="1" wrap="square" lIns="0" tIns="0" rIns="0" bIns="0" anchor="t" anchorCtr="0">
            <a:noAutofit/>
          </a:bodyPr>
          <a:lstStyle>
            <a:lvl1pPr marL="457200" lvl="0" indent="-311150" algn="l">
              <a:lnSpc>
                <a:spcPct val="115000"/>
              </a:lnSpc>
              <a:spcBef>
                <a:spcPts val="0"/>
              </a:spcBef>
              <a:spcAft>
                <a:spcPts val="0"/>
              </a:spcAft>
              <a:buSzPts val="1300"/>
              <a:buChar char="●"/>
              <a:defRPr/>
            </a:lvl1pPr>
            <a:lvl2pPr marL="914400" lvl="1" indent="-311150" algn="l">
              <a:lnSpc>
                <a:spcPct val="115000"/>
              </a:lnSpc>
              <a:spcBef>
                <a:spcPts val="0"/>
              </a:spcBef>
              <a:spcAft>
                <a:spcPts val="0"/>
              </a:spcAft>
              <a:buSzPts val="1300"/>
              <a:buChar char="○"/>
              <a:defRPr/>
            </a:lvl2pPr>
            <a:lvl3pPr marL="1371600" lvl="2" indent="-311150" algn="l">
              <a:lnSpc>
                <a:spcPct val="115000"/>
              </a:lnSpc>
              <a:spcBef>
                <a:spcPts val="0"/>
              </a:spcBef>
              <a:spcAft>
                <a:spcPts val="0"/>
              </a:spcAft>
              <a:buSzPts val="1300"/>
              <a:buChar char="■"/>
              <a:defRPr/>
            </a:lvl3pPr>
            <a:lvl4pPr marL="1828800" lvl="3" indent="-311150" algn="l">
              <a:lnSpc>
                <a:spcPct val="115000"/>
              </a:lnSpc>
              <a:spcBef>
                <a:spcPts val="0"/>
              </a:spcBef>
              <a:spcAft>
                <a:spcPts val="0"/>
              </a:spcAft>
              <a:buSzPts val="1300"/>
              <a:buChar char="●"/>
              <a:defRPr/>
            </a:lvl4pPr>
            <a:lvl5pPr marL="2286000" lvl="4" indent="-311150" algn="l">
              <a:lnSpc>
                <a:spcPct val="115000"/>
              </a:lnSpc>
              <a:spcBef>
                <a:spcPts val="0"/>
              </a:spcBef>
              <a:spcAft>
                <a:spcPts val="0"/>
              </a:spcAft>
              <a:buSzPts val="1300"/>
              <a:buChar char="○"/>
              <a:defRPr/>
            </a:lvl5pPr>
            <a:lvl6pPr marL="2743200" lvl="5" indent="-311150" algn="l">
              <a:lnSpc>
                <a:spcPct val="115000"/>
              </a:lnSpc>
              <a:spcBef>
                <a:spcPts val="0"/>
              </a:spcBef>
              <a:spcAft>
                <a:spcPts val="0"/>
              </a:spcAft>
              <a:buSzPts val="1300"/>
              <a:buChar char="■"/>
              <a:defRPr/>
            </a:lvl6pPr>
            <a:lvl7pPr marL="3200400" lvl="6" indent="-311150" algn="l">
              <a:lnSpc>
                <a:spcPct val="115000"/>
              </a:lnSpc>
              <a:spcBef>
                <a:spcPts val="0"/>
              </a:spcBef>
              <a:spcAft>
                <a:spcPts val="0"/>
              </a:spcAft>
              <a:buSzPts val="1300"/>
              <a:buChar char="●"/>
              <a:defRPr/>
            </a:lvl7pPr>
            <a:lvl8pPr marL="3657600" lvl="7" indent="-311150" algn="l">
              <a:lnSpc>
                <a:spcPct val="115000"/>
              </a:lnSpc>
              <a:spcBef>
                <a:spcPts val="0"/>
              </a:spcBef>
              <a:spcAft>
                <a:spcPts val="0"/>
              </a:spcAft>
              <a:buSzPts val="1300"/>
              <a:buChar char="○"/>
              <a:defRPr/>
            </a:lvl8pPr>
            <a:lvl9pPr marL="4114800" lvl="8" indent="-311150" algn="l">
              <a:lnSpc>
                <a:spcPct val="115000"/>
              </a:lnSpc>
              <a:spcBef>
                <a:spcPts val="0"/>
              </a:spcBef>
              <a:spcAft>
                <a:spcPts val="0"/>
              </a:spcAft>
              <a:buSzPts val="1300"/>
              <a:buChar char="■"/>
              <a:defRPr/>
            </a:lvl9pPr>
          </a:lstStyle>
          <a:p>
            <a:endParaRPr/>
          </a:p>
        </p:txBody>
      </p:sp>
      <p:sp>
        <p:nvSpPr>
          <p:cNvPr id="370" name="Google Shape;370;g3185375ad6e_0_998"/>
          <p:cNvSpPr txBox="1">
            <a:spLocks noGrp="1"/>
          </p:cNvSpPr>
          <p:nvPr>
            <p:ph type="sldNum" idx="12"/>
          </p:nvPr>
        </p:nvSpPr>
        <p:spPr>
          <a:xfrm>
            <a:off x="11296611"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371" name="Google Shape;371;g3185375ad6e_0_998"/>
          <p:cNvSpPr txBox="1">
            <a:spLocks noGrp="1"/>
          </p:cNvSpPr>
          <p:nvPr>
            <p:ph type="body" idx="3"/>
          </p:nvPr>
        </p:nvSpPr>
        <p:spPr>
          <a:xfrm>
            <a:off x="4850667" y="1221270"/>
            <a:ext cx="3912900" cy="5307900"/>
          </a:xfrm>
          <a:prstGeom prst="rect">
            <a:avLst/>
          </a:prstGeom>
          <a:noFill/>
          <a:ln>
            <a:noFill/>
          </a:ln>
        </p:spPr>
        <p:txBody>
          <a:bodyPr spcFirstLastPara="1" wrap="square" lIns="0" tIns="0" rIns="0" bIns="0" anchor="t" anchorCtr="0">
            <a:noAutofit/>
          </a:bodyPr>
          <a:lstStyle>
            <a:lvl1pPr marL="457200" lvl="0" indent="-311150" algn="l">
              <a:lnSpc>
                <a:spcPct val="115000"/>
              </a:lnSpc>
              <a:spcBef>
                <a:spcPts val="0"/>
              </a:spcBef>
              <a:spcAft>
                <a:spcPts val="0"/>
              </a:spcAft>
              <a:buSzPts val="1300"/>
              <a:buChar char="●"/>
              <a:defRPr/>
            </a:lvl1pPr>
            <a:lvl2pPr marL="914400" lvl="1" indent="-311150" algn="l">
              <a:lnSpc>
                <a:spcPct val="115000"/>
              </a:lnSpc>
              <a:spcBef>
                <a:spcPts val="0"/>
              </a:spcBef>
              <a:spcAft>
                <a:spcPts val="0"/>
              </a:spcAft>
              <a:buSzPts val="1300"/>
              <a:buChar char="○"/>
              <a:defRPr/>
            </a:lvl2pPr>
            <a:lvl3pPr marL="1371600" lvl="2" indent="-311150" algn="l">
              <a:lnSpc>
                <a:spcPct val="115000"/>
              </a:lnSpc>
              <a:spcBef>
                <a:spcPts val="0"/>
              </a:spcBef>
              <a:spcAft>
                <a:spcPts val="0"/>
              </a:spcAft>
              <a:buSzPts val="1300"/>
              <a:buChar char="■"/>
              <a:defRPr/>
            </a:lvl3pPr>
            <a:lvl4pPr marL="1828800" lvl="3" indent="-311150" algn="l">
              <a:lnSpc>
                <a:spcPct val="115000"/>
              </a:lnSpc>
              <a:spcBef>
                <a:spcPts val="0"/>
              </a:spcBef>
              <a:spcAft>
                <a:spcPts val="0"/>
              </a:spcAft>
              <a:buSzPts val="1300"/>
              <a:buChar char="●"/>
              <a:defRPr/>
            </a:lvl4pPr>
            <a:lvl5pPr marL="2286000" lvl="4" indent="-311150" algn="l">
              <a:lnSpc>
                <a:spcPct val="115000"/>
              </a:lnSpc>
              <a:spcBef>
                <a:spcPts val="0"/>
              </a:spcBef>
              <a:spcAft>
                <a:spcPts val="0"/>
              </a:spcAft>
              <a:buSzPts val="1300"/>
              <a:buChar char="○"/>
              <a:defRPr/>
            </a:lvl5pPr>
            <a:lvl6pPr marL="2743200" lvl="5" indent="-311150" algn="l">
              <a:lnSpc>
                <a:spcPct val="115000"/>
              </a:lnSpc>
              <a:spcBef>
                <a:spcPts val="0"/>
              </a:spcBef>
              <a:spcAft>
                <a:spcPts val="0"/>
              </a:spcAft>
              <a:buSzPts val="1300"/>
              <a:buChar char="■"/>
              <a:defRPr/>
            </a:lvl6pPr>
            <a:lvl7pPr marL="3200400" lvl="6" indent="-311150" algn="l">
              <a:lnSpc>
                <a:spcPct val="115000"/>
              </a:lnSpc>
              <a:spcBef>
                <a:spcPts val="0"/>
              </a:spcBef>
              <a:spcAft>
                <a:spcPts val="0"/>
              </a:spcAft>
              <a:buSzPts val="1300"/>
              <a:buChar char="●"/>
              <a:defRPr/>
            </a:lvl7pPr>
            <a:lvl8pPr marL="3657600" lvl="7" indent="-311150" algn="l">
              <a:lnSpc>
                <a:spcPct val="115000"/>
              </a:lnSpc>
              <a:spcBef>
                <a:spcPts val="0"/>
              </a:spcBef>
              <a:spcAft>
                <a:spcPts val="0"/>
              </a:spcAft>
              <a:buSzPts val="1300"/>
              <a:buChar char="○"/>
              <a:defRPr/>
            </a:lvl8pPr>
            <a:lvl9pPr marL="4114800" lvl="8" indent="-311150" algn="l">
              <a:lnSpc>
                <a:spcPct val="115000"/>
              </a:lnSpc>
              <a:spcBef>
                <a:spcPts val="0"/>
              </a:spcBef>
              <a:spcAft>
                <a:spcPts val="0"/>
              </a:spcAft>
              <a:buSzPts val="1300"/>
              <a:buChar char="■"/>
              <a:defRPr/>
            </a:lvl9pPr>
          </a:lstStyle>
          <a:p>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itle and three columns (3:2:3)">
  <p:cSld name="TITLE_AND_TWO_COLUMNS_1_3_1">
    <p:spTree>
      <p:nvGrpSpPr>
        <p:cNvPr id="1" name="Shape 372"/>
        <p:cNvGrpSpPr/>
        <p:nvPr/>
      </p:nvGrpSpPr>
      <p:grpSpPr>
        <a:xfrm>
          <a:off x="0" y="0"/>
          <a:ext cx="0" cy="0"/>
          <a:chOff x="0" y="0"/>
          <a:chExt cx="0" cy="0"/>
        </a:xfrm>
      </p:grpSpPr>
      <p:sp>
        <p:nvSpPr>
          <p:cNvPr id="373" name="Google Shape;373;g3185375ad6e_0_1004"/>
          <p:cNvSpPr txBox="1">
            <a:spLocks noGrp="1"/>
          </p:cNvSpPr>
          <p:nvPr>
            <p:ph type="title"/>
          </p:nvPr>
        </p:nvSpPr>
        <p:spPr>
          <a:xfrm>
            <a:off x="584533" y="281820"/>
            <a:ext cx="11023200" cy="7323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2900"/>
              <a:buNone/>
              <a:defRPr/>
            </a:lvl1pPr>
            <a:lvl2pPr lvl="1" algn="l">
              <a:lnSpc>
                <a:spcPct val="100000"/>
              </a:lnSpc>
              <a:spcBef>
                <a:spcPts val="0"/>
              </a:spcBef>
              <a:spcAft>
                <a:spcPts val="0"/>
              </a:spcAft>
              <a:buSzPts val="3200"/>
              <a:buNone/>
              <a:defRPr/>
            </a:lvl2pPr>
            <a:lvl3pPr lvl="2" algn="l">
              <a:lnSpc>
                <a:spcPct val="100000"/>
              </a:lnSpc>
              <a:spcBef>
                <a:spcPts val="0"/>
              </a:spcBef>
              <a:spcAft>
                <a:spcPts val="0"/>
              </a:spcAft>
              <a:buSzPts val="3200"/>
              <a:buNone/>
              <a:defRPr/>
            </a:lvl3pPr>
            <a:lvl4pPr lvl="3" algn="l">
              <a:lnSpc>
                <a:spcPct val="100000"/>
              </a:lnSpc>
              <a:spcBef>
                <a:spcPts val="0"/>
              </a:spcBef>
              <a:spcAft>
                <a:spcPts val="0"/>
              </a:spcAft>
              <a:buSzPts val="3200"/>
              <a:buNone/>
              <a:defRPr/>
            </a:lvl4pPr>
            <a:lvl5pPr lvl="4" algn="l">
              <a:lnSpc>
                <a:spcPct val="100000"/>
              </a:lnSpc>
              <a:spcBef>
                <a:spcPts val="0"/>
              </a:spcBef>
              <a:spcAft>
                <a:spcPts val="0"/>
              </a:spcAft>
              <a:buSzPts val="3200"/>
              <a:buNone/>
              <a:defRPr/>
            </a:lvl5pPr>
            <a:lvl6pPr lvl="5" algn="l">
              <a:lnSpc>
                <a:spcPct val="100000"/>
              </a:lnSpc>
              <a:spcBef>
                <a:spcPts val="0"/>
              </a:spcBef>
              <a:spcAft>
                <a:spcPts val="0"/>
              </a:spcAft>
              <a:buSzPts val="3200"/>
              <a:buNone/>
              <a:defRPr/>
            </a:lvl6pPr>
            <a:lvl7pPr lvl="6" algn="l">
              <a:lnSpc>
                <a:spcPct val="100000"/>
              </a:lnSpc>
              <a:spcBef>
                <a:spcPts val="0"/>
              </a:spcBef>
              <a:spcAft>
                <a:spcPts val="0"/>
              </a:spcAft>
              <a:buSzPts val="3200"/>
              <a:buNone/>
              <a:defRPr/>
            </a:lvl7pPr>
            <a:lvl8pPr lvl="7" algn="l">
              <a:lnSpc>
                <a:spcPct val="100000"/>
              </a:lnSpc>
              <a:spcBef>
                <a:spcPts val="0"/>
              </a:spcBef>
              <a:spcAft>
                <a:spcPts val="0"/>
              </a:spcAft>
              <a:buSzPts val="3200"/>
              <a:buNone/>
              <a:defRPr/>
            </a:lvl8pPr>
            <a:lvl9pPr lvl="8" algn="l">
              <a:lnSpc>
                <a:spcPct val="100000"/>
              </a:lnSpc>
              <a:spcBef>
                <a:spcPts val="0"/>
              </a:spcBef>
              <a:spcAft>
                <a:spcPts val="0"/>
              </a:spcAft>
              <a:buSzPts val="3200"/>
              <a:buNone/>
              <a:defRPr/>
            </a:lvl9pPr>
          </a:lstStyle>
          <a:p>
            <a:endParaRPr/>
          </a:p>
        </p:txBody>
      </p:sp>
      <p:sp>
        <p:nvSpPr>
          <p:cNvPr id="374" name="Google Shape;374;g3185375ad6e_0_1004"/>
          <p:cNvSpPr txBox="1">
            <a:spLocks noGrp="1"/>
          </p:cNvSpPr>
          <p:nvPr>
            <p:ph type="body" idx="1"/>
          </p:nvPr>
        </p:nvSpPr>
        <p:spPr>
          <a:xfrm>
            <a:off x="584533" y="1221270"/>
            <a:ext cx="3912900" cy="5307900"/>
          </a:xfrm>
          <a:prstGeom prst="rect">
            <a:avLst/>
          </a:prstGeom>
          <a:noFill/>
          <a:ln>
            <a:noFill/>
          </a:ln>
        </p:spPr>
        <p:txBody>
          <a:bodyPr spcFirstLastPara="1" wrap="square" lIns="0" tIns="0" rIns="0" bIns="0" anchor="t" anchorCtr="0">
            <a:noAutofit/>
          </a:bodyPr>
          <a:lstStyle>
            <a:lvl1pPr marL="457200" lvl="0" indent="-311150" algn="l">
              <a:lnSpc>
                <a:spcPct val="115000"/>
              </a:lnSpc>
              <a:spcBef>
                <a:spcPts val="0"/>
              </a:spcBef>
              <a:spcAft>
                <a:spcPts val="0"/>
              </a:spcAft>
              <a:buSzPts val="1300"/>
              <a:buChar char="●"/>
              <a:defRPr/>
            </a:lvl1pPr>
            <a:lvl2pPr marL="914400" lvl="1" indent="-311150" algn="l">
              <a:lnSpc>
                <a:spcPct val="115000"/>
              </a:lnSpc>
              <a:spcBef>
                <a:spcPts val="0"/>
              </a:spcBef>
              <a:spcAft>
                <a:spcPts val="0"/>
              </a:spcAft>
              <a:buSzPts val="1300"/>
              <a:buChar char="○"/>
              <a:defRPr/>
            </a:lvl2pPr>
            <a:lvl3pPr marL="1371600" lvl="2" indent="-311150" algn="l">
              <a:lnSpc>
                <a:spcPct val="115000"/>
              </a:lnSpc>
              <a:spcBef>
                <a:spcPts val="0"/>
              </a:spcBef>
              <a:spcAft>
                <a:spcPts val="0"/>
              </a:spcAft>
              <a:buSzPts val="1300"/>
              <a:buChar char="■"/>
              <a:defRPr/>
            </a:lvl3pPr>
            <a:lvl4pPr marL="1828800" lvl="3" indent="-311150" algn="l">
              <a:lnSpc>
                <a:spcPct val="115000"/>
              </a:lnSpc>
              <a:spcBef>
                <a:spcPts val="0"/>
              </a:spcBef>
              <a:spcAft>
                <a:spcPts val="0"/>
              </a:spcAft>
              <a:buSzPts val="1300"/>
              <a:buChar char="●"/>
              <a:defRPr/>
            </a:lvl4pPr>
            <a:lvl5pPr marL="2286000" lvl="4" indent="-311150" algn="l">
              <a:lnSpc>
                <a:spcPct val="115000"/>
              </a:lnSpc>
              <a:spcBef>
                <a:spcPts val="0"/>
              </a:spcBef>
              <a:spcAft>
                <a:spcPts val="0"/>
              </a:spcAft>
              <a:buSzPts val="1300"/>
              <a:buChar char="○"/>
              <a:defRPr/>
            </a:lvl5pPr>
            <a:lvl6pPr marL="2743200" lvl="5" indent="-311150" algn="l">
              <a:lnSpc>
                <a:spcPct val="115000"/>
              </a:lnSpc>
              <a:spcBef>
                <a:spcPts val="0"/>
              </a:spcBef>
              <a:spcAft>
                <a:spcPts val="0"/>
              </a:spcAft>
              <a:buSzPts val="1300"/>
              <a:buChar char="■"/>
              <a:defRPr/>
            </a:lvl6pPr>
            <a:lvl7pPr marL="3200400" lvl="6" indent="-311150" algn="l">
              <a:lnSpc>
                <a:spcPct val="115000"/>
              </a:lnSpc>
              <a:spcBef>
                <a:spcPts val="0"/>
              </a:spcBef>
              <a:spcAft>
                <a:spcPts val="0"/>
              </a:spcAft>
              <a:buSzPts val="1300"/>
              <a:buChar char="●"/>
              <a:defRPr/>
            </a:lvl7pPr>
            <a:lvl8pPr marL="3657600" lvl="7" indent="-311150" algn="l">
              <a:lnSpc>
                <a:spcPct val="115000"/>
              </a:lnSpc>
              <a:spcBef>
                <a:spcPts val="0"/>
              </a:spcBef>
              <a:spcAft>
                <a:spcPts val="0"/>
              </a:spcAft>
              <a:buSzPts val="1300"/>
              <a:buChar char="○"/>
              <a:defRPr/>
            </a:lvl8pPr>
            <a:lvl9pPr marL="4114800" lvl="8" indent="-311150" algn="l">
              <a:lnSpc>
                <a:spcPct val="115000"/>
              </a:lnSpc>
              <a:spcBef>
                <a:spcPts val="0"/>
              </a:spcBef>
              <a:spcAft>
                <a:spcPts val="0"/>
              </a:spcAft>
              <a:buSzPts val="1300"/>
              <a:buChar char="■"/>
              <a:defRPr/>
            </a:lvl9pPr>
          </a:lstStyle>
          <a:p>
            <a:endParaRPr/>
          </a:p>
        </p:txBody>
      </p:sp>
      <p:sp>
        <p:nvSpPr>
          <p:cNvPr id="375" name="Google Shape;375;g3185375ad6e_0_1004"/>
          <p:cNvSpPr txBox="1">
            <a:spLocks noGrp="1"/>
          </p:cNvSpPr>
          <p:nvPr>
            <p:ph type="body" idx="2"/>
          </p:nvPr>
        </p:nvSpPr>
        <p:spPr>
          <a:xfrm>
            <a:off x="7695133" y="1221270"/>
            <a:ext cx="3912900" cy="5307900"/>
          </a:xfrm>
          <a:prstGeom prst="rect">
            <a:avLst/>
          </a:prstGeom>
          <a:noFill/>
          <a:ln>
            <a:noFill/>
          </a:ln>
        </p:spPr>
        <p:txBody>
          <a:bodyPr spcFirstLastPara="1" wrap="square" lIns="0" tIns="0" rIns="0" bIns="0" anchor="t" anchorCtr="0">
            <a:noAutofit/>
          </a:bodyPr>
          <a:lstStyle>
            <a:lvl1pPr marL="457200" lvl="0" indent="-311150" algn="l">
              <a:lnSpc>
                <a:spcPct val="115000"/>
              </a:lnSpc>
              <a:spcBef>
                <a:spcPts val="0"/>
              </a:spcBef>
              <a:spcAft>
                <a:spcPts val="0"/>
              </a:spcAft>
              <a:buSzPts val="1300"/>
              <a:buChar char="●"/>
              <a:defRPr/>
            </a:lvl1pPr>
            <a:lvl2pPr marL="914400" lvl="1" indent="-311150" algn="l">
              <a:lnSpc>
                <a:spcPct val="115000"/>
              </a:lnSpc>
              <a:spcBef>
                <a:spcPts val="0"/>
              </a:spcBef>
              <a:spcAft>
                <a:spcPts val="0"/>
              </a:spcAft>
              <a:buSzPts val="1300"/>
              <a:buChar char="○"/>
              <a:defRPr/>
            </a:lvl2pPr>
            <a:lvl3pPr marL="1371600" lvl="2" indent="-311150" algn="l">
              <a:lnSpc>
                <a:spcPct val="115000"/>
              </a:lnSpc>
              <a:spcBef>
                <a:spcPts val="0"/>
              </a:spcBef>
              <a:spcAft>
                <a:spcPts val="0"/>
              </a:spcAft>
              <a:buSzPts val="1300"/>
              <a:buChar char="■"/>
              <a:defRPr/>
            </a:lvl3pPr>
            <a:lvl4pPr marL="1828800" lvl="3" indent="-311150" algn="l">
              <a:lnSpc>
                <a:spcPct val="115000"/>
              </a:lnSpc>
              <a:spcBef>
                <a:spcPts val="0"/>
              </a:spcBef>
              <a:spcAft>
                <a:spcPts val="0"/>
              </a:spcAft>
              <a:buSzPts val="1300"/>
              <a:buChar char="●"/>
              <a:defRPr/>
            </a:lvl4pPr>
            <a:lvl5pPr marL="2286000" lvl="4" indent="-311150" algn="l">
              <a:lnSpc>
                <a:spcPct val="115000"/>
              </a:lnSpc>
              <a:spcBef>
                <a:spcPts val="0"/>
              </a:spcBef>
              <a:spcAft>
                <a:spcPts val="0"/>
              </a:spcAft>
              <a:buSzPts val="1300"/>
              <a:buChar char="○"/>
              <a:defRPr/>
            </a:lvl5pPr>
            <a:lvl6pPr marL="2743200" lvl="5" indent="-311150" algn="l">
              <a:lnSpc>
                <a:spcPct val="115000"/>
              </a:lnSpc>
              <a:spcBef>
                <a:spcPts val="0"/>
              </a:spcBef>
              <a:spcAft>
                <a:spcPts val="0"/>
              </a:spcAft>
              <a:buSzPts val="1300"/>
              <a:buChar char="■"/>
              <a:defRPr/>
            </a:lvl6pPr>
            <a:lvl7pPr marL="3200400" lvl="6" indent="-311150" algn="l">
              <a:lnSpc>
                <a:spcPct val="115000"/>
              </a:lnSpc>
              <a:spcBef>
                <a:spcPts val="0"/>
              </a:spcBef>
              <a:spcAft>
                <a:spcPts val="0"/>
              </a:spcAft>
              <a:buSzPts val="1300"/>
              <a:buChar char="●"/>
              <a:defRPr/>
            </a:lvl7pPr>
            <a:lvl8pPr marL="3657600" lvl="7" indent="-311150" algn="l">
              <a:lnSpc>
                <a:spcPct val="115000"/>
              </a:lnSpc>
              <a:spcBef>
                <a:spcPts val="0"/>
              </a:spcBef>
              <a:spcAft>
                <a:spcPts val="0"/>
              </a:spcAft>
              <a:buSzPts val="1300"/>
              <a:buChar char="○"/>
              <a:defRPr/>
            </a:lvl8pPr>
            <a:lvl9pPr marL="4114800" lvl="8" indent="-311150" algn="l">
              <a:lnSpc>
                <a:spcPct val="115000"/>
              </a:lnSpc>
              <a:spcBef>
                <a:spcPts val="0"/>
              </a:spcBef>
              <a:spcAft>
                <a:spcPts val="0"/>
              </a:spcAft>
              <a:buSzPts val="1300"/>
              <a:buChar char="■"/>
              <a:defRPr/>
            </a:lvl9pPr>
          </a:lstStyle>
          <a:p>
            <a:endParaRPr/>
          </a:p>
        </p:txBody>
      </p:sp>
      <p:sp>
        <p:nvSpPr>
          <p:cNvPr id="376" name="Google Shape;376;g3185375ad6e_0_1004"/>
          <p:cNvSpPr txBox="1">
            <a:spLocks noGrp="1"/>
          </p:cNvSpPr>
          <p:nvPr>
            <p:ph type="sldNum" idx="12"/>
          </p:nvPr>
        </p:nvSpPr>
        <p:spPr>
          <a:xfrm>
            <a:off x="11296611"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377" name="Google Shape;377;g3185375ad6e_0_1004"/>
          <p:cNvSpPr txBox="1">
            <a:spLocks noGrp="1"/>
          </p:cNvSpPr>
          <p:nvPr>
            <p:ph type="body" idx="3"/>
          </p:nvPr>
        </p:nvSpPr>
        <p:spPr>
          <a:xfrm>
            <a:off x="4850667" y="1221270"/>
            <a:ext cx="2490900" cy="5307900"/>
          </a:xfrm>
          <a:prstGeom prst="rect">
            <a:avLst/>
          </a:prstGeom>
          <a:noFill/>
          <a:ln>
            <a:noFill/>
          </a:ln>
        </p:spPr>
        <p:txBody>
          <a:bodyPr spcFirstLastPara="1" wrap="square" lIns="0" tIns="0" rIns="0" bIns="0" anchor="t" anchorCtr="0">
            <a:noAutofit/>
          </a:bodyPr>
          <a:lstStyle>
            <a:lvl1pPr marL="457200" lvl="0" indent="-311150" algn="l">
              <a:lnSpc>
                <a:spcPct val="115000"/>
              </a:lnSpc>
              <a:spcBef>
                <a:spcPts val="0"/>
              </a:spcBef>
              <a:spcAft>
                <a:spcPts val="0"/>
              </a:spcAft>
              <a:buSzPts val="1300"/>
              <a:buChar char="●"/>
              <a:defRPr/>
            </a:lvl1pPr>
            <a:lvl2pPr marL="914400" lvl="1" indent="-311150" algn="l">
              <a:lnSpc>
                <a:spcPct val="115000"/>
              </a:lnSpc>
              <a:spcBef>
                <a:spcPts val="0"/>
              </a:spcBef>
              <a:spcAft>
                <a:spcPts val="0"/>
              </a:spcAft>
              <a:buSzPts val="1300"/>
              <a:buChar char="○"/>
              <a:defRPr/>
            </a:lvl2pPr>
            <a:lvl3pPr marL="1371600" lvl="2" indent="-311150" algn="l">
              <a:lnSpc>
                <a:spcPct val="115000"/>
              </a:lnSpc>
              <a:spcBef>
                <a:spcPts val="0"/>
              </a:spcBef>
              <a:spcAft>
                <a:spcPts val="0"/>
              </a:spcAft>
              <a:buSzPts val="1300"/>
              <a:buChar char="■"/>
              <a:defRPr/>
            </a:lvl3pPr>
            <a:lvl4pPr marL="1828800" lvl="3" indent="-311150" algn="l">
              <a:lnSpc>
                <a:spcPct val="115000"/>
              </a:lnSpc>
              <a:spcBef>
                <a:spcPts val="0"/>
              </a:spcBef>
              <a:spcAft>
                <a:spcPts val="0"/>
              </a:spcAft>
              <a:buSzPts val="1300"/>
              <a:buChar char="●"/>
              <a:defRPr/>
            </a:lvl4pPr>
            <a:lvl5pPr marL="2286000" lvl="4" indent="-311150" algn="l">
              <a:lnSpc>
                <a:spcPct val="115000"/>
              </a:lnSpc>
              <a:spcBef>
                <a:spcPts val="0"/>
              </a:spcBef>
              <a:spcAft>
                <a:spcPts val="0"/>
              </a:spcAft>
              <a:buSzPts val="1300"/>
              <a:buChar char="○"/>
              <a:defRPr/>
            </a:lvl5pPr>
            <a:lvl6pPr marL="2743200" lvl="5" indent="-311150" algn="l">
              <a:lnSpc>
                <a:spcPct val="115000"/>
              </a:lnSpc>
              <a:spcBef>
                <a:spcPts val="0"/>
              </a:spcBef>
              <a:spcAft>
                <a:spcPts val="0"/>
              </a:spcAft>
              <a:buSzPts val="1300"/>
              <a:buChar char="■"/>
              <a:defRPr/>
            </a:lvl6pPr>
            <a:lvl7pPr marL="3200400" lvl="6" indent="-311150" algn="l">
              <a:lnSpc>
                <a:spcPct val="115000"/>
              </a:lnSpc>
              <a:spcBef>
                <a:spcPts val="0"/>
              </a:spcBef>
              <a:spcAft>
                <a:spcPts val="0"/>
              </a:spcAft>
              <a:buSzPts val="1300"/>
              <a:buChar char="●"/>
              <a:defRPr/>
            </a:lvl7pPr>
            <a:lvl8pPr marL="3657600" lvl="7" indent="-311150" algn="l">
              <a:lnSpc>
                <a:spcPct val="115000"/>
              </a:lnSpc>
              <a:spcBef>
                <a:spcPts val="0"/>
              </a:spcBef>
              <a:spcAft>
                <a:spcPts val="0"/>
              </a:spcAft>
              <a:buSzPts val="1300"/>
              <a:buChar char="○"/>
              <a:defRPr/>
            </a:lvl8pPr>
            <a:lvl9pPr marL="4114800" lvl="8" indent="-311150" algn="l">
              <a:lnSpc>
                <a:spcPct val="115000"/>
              </a:lnSpc>
              <a:spcBef>
                <a:spcPts val="0"/>
              </a:spcBef>
              <a:spcAft>
                <a:spcPts val="0"/>
              </a:spcAft>
              <a:buSzPts val="1300"/>
              <a:buChar char="■"/>
              <a:defRPr/>
            </a:lvl9pPr>
          </a:lstStyle>
          <a:p>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itle and three columns (2:3:3)">
  <p:cSld name="TITLE_AND_TWO_COLUMNS_1_3_1_1">
    <p:spTree>
      <p:nvGrpSpPr>
        <p:cNvPr id="1" name="Shape 378"/>
        <p:cNvGrpSpPr/>
        <p:nvPr/>
      </p:nvGrpSpPr>
      <p:grpSpPr>
        <a:xfrm>
          <a:off x="0" y="0"/>
          <a:ext cx="0" cy="0"/>
          <a:chOff x="0" y="0"/>
          <a:chExt cx="0" cy="0"/>
        </a:xfrm>
      </p:grpSpPr>
      <p:sp>
        <p:nvSpPr>
          <p:cNvPr id="379" name="Google Shape;379;g3185375ad6e_0_1010"/>
          <p:cNvSpPr txBox="1">
            <a:spLocks noGrp="1"/>
          </p:cNvSpPr>
          <p:nvPr>
            <p:ph type="title"/>
          </p:nvPr>
        </p:nvSpPr>
        <p:spPr>
          <a:xfrm>
            <a:off x="584533" y="281820"/>
            <a:ext cx="11023200" cy="7323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2900"/>
              <a:buNone/>
              <a:defRPr/>
            </a:lvl1pPr>
            <a:lvl2pPr lvl="1" algn="l">
              <a:lnSpc>
                <a:spcPct val="100000"/>
              </a:lnSpc>
              <a:spcBef>
                <a:spcPts val="0"/>
              </a:spcBef>
              <a:spcAft>
                <a:spcPts val="0"/>
              </a:spcAft>
              <a:buSzPts val="3200"/>
              <a:buNone/>
              <a:defRPr/>
            </a:lvl2pPr>
            <a:lvl3pPr lvl="2" algn="l">
              <a:lnSpc>
                <a:spcPct val="100000"/>
              </a:lnSpc>
              <a:spcBef>
                <a:spcPts val="0"/>
              </a:spcBef>
              <a:spcAft>
                <a:spcPts val="0"/>
              </a:spcAft>
              <a:buSzPts val="3200"/>
              <a:buNone/>
              <a:defRPr/>
            </a:lvl3pPr>
            <a:lvl4pPr lvl="3" algn="l">
              <a:lnSpc>
                <a:spcPct val="100000"/>
              </a:lnSpc>
              <a:spcBef>
                <a:spcPts val="0"/>
              </a:spcBef>
              <a:spcAft>
                <a:spcPts val="0"/>
              </a:spcAft>
              <a:buSzPts val="3200"/>
              <a:buNone/>
              <a:defRPr/>
            </a:lvl4pPr>
            <a:lvl5pPr lvl="4" algn="l">
              <a:lnSpc>
                <a:spcPct val="100000"/>
              </a:lnSpc>
              <a:spcBef>
                <a:spcPts val="0"/>
              </a:spcBef>
              <a:spcAft>
                <a:spcPts val="0"/>
              </a:spcAft>
              <a:buSzPts val="3200"/>
              <a:buNone/>
              <a:defRPr/>
            </a:lvl5pPr>
            <a:lvl6pPr lvl="5" algn="l">
              <a:lnSpc>
                <a:spcPct val="100000"/>
              </a:lnSpc>
              <a:spcBef>
                <a:spcPts val="0"/>
              </a:spcBef>
              <a:spcAft>
                <a:spcPts val="0"/>
              </a:spcAft>
              <a:buSzPts val="3200"/>
              <a:buNone/>
              <a:defRPr/>
            </a:lvl6pPr>
            <a:lvl7pPr lvl="6" algn="l">
              <a:lnSpc>
                <a:spcPct val="100000"/>
              </a:lnSpc>
              <a:spcBef>
                <a:spcPts val="0"/>
              </a:spcBef>
              <a:spcAft>
                <a:spcPts val="0"/>
              </a:spcAft>
              <a:buSzPts val="3200"/>
              <a:buNone/>
              <a:defRPr/>
            </a:lvl7pPr>
            <a:lvl8pPr lvl="7" algn="l">
              <a:lnSpc>
                <a:spcPct val="100000"/>
              </a:lnSpc>
              <a:spcBef>
                <a:spcPts val="0"/>
              </a:spcBef>
              <a:spcAft>
                <a:spcPts val="0"/>
              </a:spcAft>
              <a:buSzPts val="3200"/>
              <a:buNone/>
              <a:defRPr/>
            </a:lvl8pPr>
            <a:lvl9pPr lvl="8" algn="l">
              <a:lnSpc>
                <a:spcPct val="100000"/>
              </a:lnSpc>
              <a:spcBef>
                <a:spcPts val="0"/>
              </a:spcBef>
              <a:spcAft>
                <a:spcPts val="0"/>
              </a:spcAft>
              <a:buSzPts val="3200"/>
              <a:buNone/>
              <a:defRPr/>
            </a:lvl9pPr>
          </a:lstStyle>
          <a:p>
            <a:endParaRPr/>
          </a:p>
        </p:txBody>
      </p:sp>
      <p:sp>
        <p:nvSpPr>
          <p:cNvPr id="380" name="Google Shape;380;g3185375ad6e_0_1010"/>
          <p:cNvSpPr txBox="1">
            <a:spLocks noGrp="1"/>
          </p:cNvSpPr>
          <p:nvPr>
            <p:ph type="body" idx="1"/>
          </p:nvPr>
        </p:nvSpPr>
        <p:spPr>
          <a:xfrm>
            <a:off x="584533" y="1221270"/>
            <a:ext cx="2490900" cy="5307900"/>
          </a:xfrm>
          <a:prstGeom prst="rect">
            <a:avLst/>
          </a:prstGeom>
          <a:noFill/>
          <a:ln>
            <a:noFill/>
          </a:ln>
        </p:spPr>
        <p:txBody>
          <a:bodyPr spcFirstLastPara="1" wrap="square" lIns="0" tIns="0" rIns="0" bIns="0" anchor="t" anchorCtr="0">
            <a:noAutofit/>
          </a:bodyPr>
          <a:lstStyle>
            <a:lvl1pPr marL="457200" lvl="0" indent="-311150" algn="l">
              <a:lnSpc>
                <a:spcPct val="115000"/>
              </a:lnSpc>
              <a:spcBef>
                <a:spcPts val="0"/>
              </a:spcBef>
              <a:spcAft>
                <a:spcPts val="0"/>
              </a:spcAft>
              <a:buSzPts val="1300"/>
              <a:buChar char="●"/>
              <a:defRPr/>
            </a:lvl1pPr>
            <a:lvl2pPr marL="914400" lvl="1" indent="-311150" algn="l">
              <a:lnSpc>
                <a:spcPct val="115000"/>
              </a:lnSpc>
              <a:spcBef>
                <a:spcPts val="0"/>
              </a:spcBef>
              <a:spcAft>
                <a:spcPts val="0"/>
              </a:spcAft>
              <a:buSzPts val="1300"/>
              <a:buChar char="○"/>
              <a:defRPr/>
            </a:lvl2pPr>
            <a:lvl3pPr marL="1371600" lvl="2" indent="-311150" algn="l">
              <a:lnSpc>
                <a:spcPct val="115000"/>
              </a:lnSpc>
              <a:spcBef>
                <a:spcPts val="0"/>
              </a:spcBef>
              <a:spcAft>
                <a:spcPts val="0"/>
              </a:spcAft>
              <a:buSzPts val="1300"/>
              <a:buChar char="■"/>
              <a:defRPr/>
            </a:lvl3pPr>
            <a:lvl4pPr marL="1828800" lvl="3" indent="-311150" algn="l">
              <a:lnSpc>
                <a:spcPct val="115000"/>
              </a:lnSpc>
              <a:spcBef>
                <a:spcPts val="0"/>
              </a:spcBef>
              <a:spcAft>
                <a:spcPts val="0"/>
              </a:spcAft>
              <a:buSzPts val="1300"/>
              <a:buChar char="●"/>
              <a:defRPr/>
            </a:lvl4pPr>
            <a:lvl5pPr marL="2286000" lvl="4" indent="-311150" algn="l">
              <a:lnSpc>
                <a:spcPct val="115000"/>
              </a:lnSpc>
              <a:spcBef>
                <a:spcPts val="0"/>
              </a:spcBef>
              <a:spcAft>
                <a:spcPts val="0"/>
              </a:spcAft>
              <a:buSzPts val="1300"/>
              <a:buChar char="○"/>
              <a:defRPr/>
            </a:lvl5pPr>
            <a:lvl6pPr marL="2743200" lvl="5" indent="-311150" algn="l">
              <a:lnSpc>
                <a:spcPct val="115000"/>
              </a:lnSpc>
              <a:spcBef>
                <a:spcPts val="0"/>
              </a:spcBef>
              <a:spcAft>
                <a:spcPts val="0"/>
              </a:spcAft>
              <a:buSzPts val="1300"/>
              <a:buChar char="■"/>
              <a:defRPr/>
            </a:lvl6pPr>
            <a:lvl7pPr marL="3200400" lvl="6" indent="-311150" algn="l">
              <a:lnSpc>
                <a:spcPct val="115000"/>
              </a:lnSpc>
              <a:spcBef>
                <a:spcPts val="0"/>
              </a:spcBef>
              <a:spcAft>
                <a:spcPts val="0"/>
              </a:spcAft>
              <a:buSzPts val="1300"/>
              <a:buChar char="●"/>
              <a:defRPr/>
            </a:lvl7pPr>
            <a:lvl8pPr marL="3657600" lvl="7" indent="-311150" algn="l">
              <a:lnSpc>
                <a:spcPct val="115000"/>
              </a:lnSpc>
              <a:spcBef>
                <a:spcPts val="0"/>
              </a:spcBef>
              <a:spcAft>
                <a:spcPts val="0"/>
              </a:spcAft>
              <a:buSzPts val="1300"/>
              <a:buChar char="○"/>
              <a:defRPr/>
            </a:lvl8pPr>
            <a:lvl9pPr marL="4114800" lvl="8" indent="-311150" algn="l">
              <a:lnSpc>
                <a:spcPct val="115000"/>
              </a:lnSpc>
              <a:spcBef>
                <a:spcPts val="0"/>
              </a:spcBef>
              <a:spcAft>
                <a:spcPts val="0"/>
              </a:spcAft>
              <a:buSzPts val="1300"/>
              <a:buChar char="■"/>
              <a:defRPr/>
            </a:lvl9pPr>
          </a:lstStyle>
          <a:p>
            <a:endParaRPr/>
          </a:p>
        </p:txBody>
      </p:sp>
      <p:sp>
        <p:nvSpPr>
          <p:cNvPr id="381" name="Google Shape;381;g3185375ad6e_0_1010"/>
          <p:cNvSpPr txBox="1">
            <a:spLocks noGrp="1"/>
          </p:cNvSpPr>
          <p:nvPr>
            <p:ph type="body" idx="2"/>
          </p:nvPr>
        </p:nvSpPr>
        <p:spPr>
          <a:xfrm>
            <a:off x="7695133" y="1221270"/>
            <a:ext cx="3912900" cy="5307900"/>
          </a:xfrm>
          <a:prstGeom prst="rect">
            <a:avLst/>
          </a:prstGeom>
          <a:noFill/>
          <a:ln>
            <a:noFill/>
          </a:ln>
        </p:spPr>
        <p:txBody>
          <a:bodyPr spcFirstLastPara="1" wrap="square" lIns="0" tIns="0" rIns="0" bIns="0" anchor="t" anchorCtr="0">
            <a:noAutofit/>
          </a:bodyPr>
          <a:lstStyle>
            <a:lvl1pPr marL="457200" lvl="0" indent="-311150" algn="l">
              <a:lnSpc>
                <a:spcPct val="115000"/>
              </a:lnSpc>
              <a:spcBef>
                <a:spcPts val="0"/>
              </a:spcBef>
              <a:spcAft>
                <a:spcPts val="0"/>
              </a:spcAft>
              <a:buSzPts val="1300"/>
              <a:buChar char="●"/>
              <a:defRPr/>
            </a:lvl1pPr>
            <a:lvl2pPr marL="914400" lvl="1" indent="-311150" algn="l">
              <a:lnSpc>
                <a:spcPct val="115000"/>
              </a:lnSpc>
              <a:spcBef>
                <a:spcPts val="0"/>
              </a:spcBef>
              <a:spcAft>
                <a:spcPts val="0"/>
              </a:spcAft>
              <a:buSzPts val="1300"/>
              <a:buChar char="○"/>
              <a:defRPr/>
            </a:lvl2pPr>
            <a:lvl3pPr marL="1371600" lvl="2" indent="-311150" algn="l">
              <a:lnSpc>
                <a:spcPct val="115000"/>
              </a:lnSpc>
              <a:spcBef>
                <a:spcPts val="0"/>
              </a:spcBef>
              <a:spcAft>
                <a:spcPts val="0"/>
              </a:spcAft>
              <a:buSzPts val="1300"/>
              <a:buChar char="■"/>
              <a:defRPr/>
            </a:lvl3pPr>
            <a:lvl4pPr marL="1828800" lvl="3" indent="-311150" algn="l">
              <a:lnSpc>
                <a:spcPct val="115000"/>
              </a:lnSpc>
              <a:spcBef>
                <a:spcPts val="0"/>
              </a:spcBef>
              <a:spcAft>
                <a:spcPts val="0"/>
              </a:spcAft>
              <a:buSzPts val="1300"/>
              <a:buChar char="●"/>
              <a:defRPr/>
            </a:lvl4pPr>
            <a:lvl5pPr marL="2286000" lvl="4" indent="-311150" algn="l">
              <a:lnSpc>
                <a:spcPct val="115000"/>
              </a:lnSpc>
              <a:spcBef>
                <a:spcPts val="0"/>
              </a:spcBef>
              <a:spcAft>
                <a:spcPts val="0"/>
              </a:spcAft>
              <a:buSzPts val="1300"/>
              <a:buChar char="○"/>
              <a:defRPr/>
            </a:lvl5pPr>
            <a:lvl6pPr marL="2743200" lvl="5" indent="-311150" algn="l">
              <a:lnSpc>
                <a:spcPct val="115000"/>
              </a:lnSpc>
              <a:spcBef>
                <a:spcPts val="0"/>
              </a:spcBef>
              <a:spcAft>
                <a:spcPts val="0"/>
              </a:spcAft>
              <a:buSzPts val="1300"/>
              <a:buChar char="■"/>
              <a:defRPr/>
            </a:lvl6pPr>
            <a:lvl7pPr marL="3200400" lvl="6" indent="-311150" algn="l">
              <a:lnSpc>
                <a:spcPct val="115000"/>
              </a:lnSpc>
              <a:spcBef>
                <a:spcPts val="0"/>
              </a:spcBef>
              <a:spcAft>
                <a:spcPts val="0"/>
              </a:spcAft>
              <a:buSzPts val="1300"/>
              <a:buChar char="●"/>
              <a:defRPr/>
            </a:lvl7pPr>
            <a:lvl8pPr marL="3657600" lvl="7" indent="-311150" algn="l">
              <a:lnSpc>
                <a:spcPct val="115000"/>
              </a:lnSpc>
              <a:spcBef>
                <a:spcPts val="0"/>
              </a:spcBef>
              <a:spcAft>
                <a:spcPts val="0"/>
              </a:spcAft>
              <a:buSzPts val="1300"/>
              <a:buChar char="○"/>
              <a:defRPr/>
            </a:lvl8pPr>
            <a:lvl9pPr marL="4114800" lvl="8" indent="-311150" algn="l">
              <a:lnSpc>
                <a:spcPct val="115000"/>
              </a:lnSpc>
              <a:spcBef>
                <a:spcPts val="0"/>
              </a:spcBef>
              <a:spcAft>
                <a:spcPts val="0"/>
              </a:spcAft>
              <a:buSzPts val="1300"/>
              <a:buChar char="■"/>
              <a:defRPr/>
            </a:lvl9pPr>
          </a:lstStyle>
          <a:p>
            <a:endParaRPr/>
          </a:p>
        </p:txBody>
      </p:sp>
      <p:sp>
        <p:nvSpPr>
          <p:cNvPr id="382" name="Google Shape;382;g3185375ad6e_0_1010"/>
          <p:cNvSpPr txBox="1">
            <a:spLocks noGrp="1"/>
          </p:cNvSpPr>
          <p:nvPr>
            <p:ph type="sldNum" idx="12"/>
          </p:nvPr>
        </p:nvSpPr>
        <p:spPr>
          <a:xfrm>
            <a:off x="11296611"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383" name="Google Shape;383;g3185375ad6e_0_1010"/>
          <p:cNvSpPr txBox="1">
            <a:spLocks noGrp="1"/>
          </p:cNvSpPr>
          <p:nvPr>
            <p:ph type="body" idx="3"/>
          </p:nvPr>
        </p:nvSpPr>
        <p:spPr>
          <a:xfrm>
            <a:off x="3428667" y="1221270"/>
            <a:ext cx="3912900" cy="5307900"/>
          </a:xfrm>
          <a:prstGeom prst="rect">
            <a:avLst/>
          </a:prstGeom>
          <a:noFill/>
          <a:ln>
            <a:noFill/>
          </a:ln>
        </p:spPr>
        <p:txBody>
          <a:bodyPr spcFirstLastPara="1" wrap="square" lIns="0" tIns="0" rIns="0" bIns="0" anchor="t" anchorCtr="0">
            <a:noAutofit/>
          </a:bodyPr>
          <a:lstStyle>
            <a:lvl1pPr marL="457200" lvl="0" indent="-311150" algn="l">
              <a:lnSpc>
                <a:spcPct val="115000"/>
              </a:lnSpc>
              <a:spcBef>
                <a:spcPts val="0"/>
              </a:spcBef>
              <a:spcAft>
                <a:spcPts val="0"/>
              </a:spcAft>
              <a:buSzPts val="1300"/>
              <a:buChar char="●"/>
              <a:defRPr/>
            </a:lvl1pPr>
            <a:lvl2pPr marL="914400" lvl="1" indent="-311150" algn="l">
              <a:lnSpc>
                <a:spcPct val="115000"/>
              </a:lnSpc>
              <a:spcBef>
                <a:spcPts val="0"/>
              </a:spcBef>
              <a:spcAft>
                <a:spcPts val="0"/>
              </a:spcAft>
              <a:buSzPts val="1300"/>
              <a:buChar char="○"/>
              <a:defRPr/>
            </a:lvl2pPr>
            <a:lvl3pPr marL="1371600" lvl="2" indent="-311150" algn="l">
              <a:lnSpc>
                <a:spcPct val="115000"/>
              </a:lnSpc>
              <a:spcBef>
                <a:spcPts val="0"/>
              </a:spcBef>
              <a:spcAft>
                <a:spcPts val="0"/>
              </a:spcAft>
              <a:buSzPts val="1300"/>
              <a:buChar char="■"/>
              <a:defRPr/>
            </a:lvl3pPr>
            <a:lvl4pPr marL="1828800" lvl="3" indent="-311150" algn="l">
              <a:lnSpc>
                <a:spcPct val="115000"/>
              </a:lnSpc>
              <a:spcBef>
                <a:spcPts val="0"/>
              </a:spcBef>
              <a:spcAft>
                <a:spcPts val="0"/>
              </a:spcAft>
              <a:buSzPts val="1300"/>
              <a:buChar char="●"/>
              <a:defRPr/>
            </a:lvl4pPr>
            <a:lvl5pPr marL="2286000" lvl="4" indent="-311150" algn="l">
              <a:lnSpc>
                <a:spcPct val="115000"/>
              </a:lnSpc>
              <a:spcBef>
                <a:spcPts val="0"/>
              </a:spcBef>
              <a:spcAft>
                <a:spcPts val="0"/>
              </a:spcAft>
              <a:buSzPts val="1300"/>
              <a:buChar char="○"/>
              <a:defRPr/>
            </a:lvl5pPr>
            <a:lvl6pPr marL="2743200" lvl="5" indent="-311150" algn="l">
              <a:lnSpc>
                <a:spcPct val="115000"/>
              </a:lnSpc>
              <a:spcBef>
                <a:spcPts val="0"/>
              </a:spcBef>
              <a:spcAft>
                <a:spcPts val="0"/>
              </a:spcAft>
              <a:buSzPts val="1300"/>
              <a:buChar char="■"/>
              <a:defRPr/>
            </a:lvl6pPr>
            <a:lvl7pPr marL="3200400" lvl="6" indent="-311150" algn="l">
              <a:lnSpc>
                <a:spcPct val="115000"/>
              </a:lnSpc>
              <a:spcBef>
                <a:spcPts val="0"/>
              </a:spcBef>
              <a:spcAft>
                <a:spcPts val="0"/>
              </a:spcAft>
              <a:buSzPts val="1300"/>
              <a:buChar char="●"/>
              <a:defRPr/>
            </a:lvl7pPr>
            <a:lvl8pPr marL="3657600" lvl="7" indent="-311150" algn="l">
              <a:lnSpc>
                <a:spcPct val="115000"/>
              </a:lnSpc>
              <a:spcBef>
                <a:spcPts val="0"/>
              </a:spcBef>
              <a:spcAft>
                <a:spcPts val="0"/>
              </a:spcAft>
              <a:buSzPts val="1300"/>
              <a:buChar char="○"/>
              <a:defRPr/>
            </a:lvl8pPr>
            <a:lvl9pPr marL="4114800" lvl="8" indent="-311150" algn="l">
              <a:lnSpc>
                <a:spcPct val="115000"/>
              </a:lnSpc>
              <a:spcBef>
                <a:spcPts val="0"/>
              </a:spcBef>
              <a:spcAft>
                <a:spcPts val="0"/>
              </a:spcAft>
              <a:buSzPts val="1300"/>
              <a:buChar char="■"/>
              <a:defRPr/>
            </a:lvl9pPr>
          </a:lstStyle>
          <a:p>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Title and three columns (3:2:2)">
  <p:cSld name="TITLE_AND_TWO_COLUMNS_1_2">
    <p:spTree>
      <p:nvGrpSpPr>
        <p:cNvPr id="1" name="Shape 384"/>
        <p:cNvGrpSpPr/>
        <p:nvPr/>
      </p:nvGrpSpPr>
      <p:grpSpPr>
        <a:xfrm>
          <a:off x="0" y="0"/>
          <a:ext cx="0" cy="0"/>
          <a:chOff x="0" y="0"/>
          <a:chExt cx="0" cy="0"/>
        </a:xfrm>
      </p:grpSpPr>
      <p:sp>
        <p:nvSpPr>
          <p:cNvPr id="385" name="Google Shape;385;g3185375ad6e_0_1016"/>
          <p:cNvSpPr txBox="1">
            <a:spLocks noGrp="1"/>
          </p:cNvSpPr>
          <p:nvPr>
            <p:ph type="title"/>
          </p:nvPr>
        </p:nvSpPr>
        <p:spPr>
          <a:xfrm>
            <a:off x="584533" y="281820"/>
            <a:ext cx="11023200" cy="7323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2900"/>
              <a:buNone/>
              <a:defRPr/>
            </a:lvl1pPr>
            <a:lvl2pPr lvl="1" algn="l">
              <a:lnSpc>
                <a:spcPct val="100000"/>
              </a:lnSpc>
              <a:spcBef>
                <a:spcPts val="0"/>
              </a:spcBef>
              <a:spcAft>
                <a:spcPts val="0"/>
              </a:spcAft>
              <a:buSzPts val="3200"/>
              <a:buNone/>
              <a:defRPr/>
            </a:lvl2pPr>
            <a:lvl3pPr lvl="2" algn="l">
              <a:lnSpc>
                <a:spcPct val="100000"/>
              </a:lnSpc>
              <a:spcBef>
                <a:spcPts val="0"/>
              </a:spcBef>
              <a:spcAft>
                <a:spcPts val="0"/>
              </a:spcAft>
              <a:buSzPts val="3200"/>
              <a:buNone/>
              <a:defRPr/>
            </a:lvl3pPr>
            <a:lvl4pPr lvl="3" algn="l">
              <a:lnSpc>
                <a:spcPct val="100000"/>
              </a:lnSpc>
              <a:spcBef>
                <a:spcPts val="0"/>
              </a:spcBef>
              <a:spcAft>
                <a:spcPts val="0"/>
              </a:spcAft>
              <a:buSzPts val="3200"/>
              <a:buNone/>
              <a:defRPr/>
            </a:lvl4pPr>
            <a:lvl5pPr lvl="4" algn="l">
              <a:lnSpc>
                <a:spcPct val="100000"/>
              </a:lnSpc>
              <a:spcBef>
                <a:spcPts val="0"/>
              </a:spcBef>
              <a:spcAft>
                <a:spcPts val="0"/>
              </a:spcAft>
              <a:buSzPts val="3200"/>
              <a:buNone/>
              <a:defRPr/>
            </a:lvl5pPr>
            <a:lvl6pPr lvl="5" algn="l">
              <a:lnSpc>
                <a:spcPct val="100000"/>
              </a:lnSpc>
              <a:spcBef>
                <a:spcPts val="0"/>
              </a:spcBef>
              <a:spcAft>
                <a:spcPts val="0"/>
              </a:spcAft>
              <a:buSzPts val="3200"/>
              <a:buNone/>
              <a:defRPr/>
            </a:lvl6pPr>
            <a:lvl7pPr lvl="6" algn="l">
              <a:lnSpc>
                <a:spcPct val="100000"/>
              </a:lnSpc>
              <a:spcBef>
                <a:spcPts val="0"/>
              </a:spcBef>
              <a:spcAft>
                <a:spcPts val="0"/>
              </a:spcAft>
              <a:buSzPts val="3200"/>
              <a:buNone/>
              <a:defRPr/>
            </a:lvl7pPr>
            <a:lvl8pPr lvl="7" algn="l">
              <a:lnSpc>
                <a:spcPct val="100000"/>
              </a:lnSpc>
              <a:spcBef>
                <a:spcPts val="0"/>
              </a:spcBef>
              <a:spcAft>
                <a:spcPts val="0"/>
              </a:spcAft>
              <a:buSzPts val="3200"/>
              <a:buNone/>
              <a:defRPr/>
            </a:lvl8pPr>
            <a:lvl9pPr lvl="8" algn="l">
              <a:lnSpc>
                <a:spcPct val="100000"/>
              </a:lnSpc>
              <a:spcBef>
                <a:spcPts val="0"/>
              </a:spcBef>
              <a:spcAft>
                <a:spcPts val="0"/>
              </a:spcAft>
              <a:buSzPts val="3200"/>
              <a:buNone/>
              <a:defRPr/>
            </a:lvl9pPr>
          </a:lstStyle>
          <a:p>
            <a:endParaRPr/>
          </a:p>
        </p:txBody>
      </p:sp>
      <p:sp>
        <p:nvSpPr>
          <p:cNvPr id="386" name="Google Shape;386;g3185375ad6e_0_1016"/>
          <p:cNvSpPr txBox="1">
            <a:spLocks noGrp="1"/>
          </p:cNvSpPr>
          <p:nvPr>
            <p:ph type="body" idx="1"/>
          </p:nvPr>
        </p:nvSpPr>
        <p:spPr>
          <a:xfrm>
            <a:off x="584533" y="1221270"/>
            <a:ext cx="4524000" cy="5307900"/>
          </a:xfrm>
          <a:prstGeom prst="rect">
            <a:avLst/>
          </a:prstGeom>
          <a:noFill/>
          <a:ln>
            <a:noFill/>
          </a:ln>
        </p:spPr>
        <p:txBody>
          <a:bodyPr spcFirstLastPara="1" wrap="square" lIns="0" tIns="0" rIns="0" bIns="0" anchor="t" anchorCtr="0">
            <a:noAutofit/>
          </a:bodyPr>
          <a:lstStyle>
            <a:lvl1pPr marL="457200" lvl="0" indent="-311150" algn="l">
              <a:lnSpc>
                <a:spcPct val="115000"/>
              </a:lnSpc>
              <a:spcBef>
                <a:spcPts val="0"/>
              </a:spcBef>
              <a:spcAft>
                <a:spcPts val="0"/>
              </a:spcAft>
              <a:buSzPts val="1300"/>
              <a:buChar char="●"/>
              <a:defRPr/>
            </a:lvl1pPr>
            <a:lvl2pPr marL="914400" lvl="1" indent="-311150" algn="l">
              <a:lnSpc>
                <a:spcPct val="115000"/>
              </a:lnSpc>
              <a:spcBef>
                <a:spcPts val="0"/>
              </a:spcBef>
              <a:spcAft>
                <a:spcPts val="0"/>
              </a:spcAft>
              <a:buSzPts val="1300"/>
              <a:buChar char="○"/>
              <a:defRPr/>
            </a:lvl2pPr>
            <a:lvl3pPr marL="1371600" lvl="2" indent="-311150" algn="l">
              <a:lnSpc>
                <a:spcPct val="115000"/>
              </a:lnSpc>
              <a:spcBef>
                <a:spcPts val="0"/>
              </a:spcBef>
              <a:spcAft>
                <a:spcPts val="0"/>
              </a:spcAft>
              <a:buSzPts val="1300"/>
              <a:buChar char="■"/>
              <a:defRPr/>
            </a:lvl3pPr>
            <a:lvl4pPr marL="1828800" lvl="3" indent="-311150" algn="l">
              <a:lnSpc>
                <a:spcPct val="115000"/>
              </a:lnSpc>
              <a:spcBef>
                <a:spcPts val="0"/>
              </a:spcBef>
              <a:spcAft>
                <a:spcPts val="0"/>
              </a:spcAft>
              <a:buSzPts val="1300"/>
              <a:buChar char="●"/>
              <a:defRPr/>
            </a:lvl4pPr>
            <a:lvl5pPr marL="2286000" lvl="4" indent="-311150" algn="l">
              <a:lnSpc>
                <a:spcPct val="115000"/>
              </a:lnSpc>
              <a:spcBef>
                <a:spcPts val="0"/>
              </a:spcBef>
              <a:spcAft>
                <a:spcPts val="0"/>
              </a:spcAft>
              <a:buSzPts val="1300"/>
              <a:buChar char="○"/>
              <a:defRPr/>
            </a:lvl5pPr>
            <a:lvl6pPr marL="2743200" lvl="5" indent="-311150" algn="l">
              <a:lnSpc>
                <a:spcPct val="115000"/>
              </a:lnSpc>
              <a:spcBef>
                <a:spcPts val="0"/>
              </a:spcBef>
              <a:spcAft>
                <a:spcPts val="0"/>
              </a:spcAft>
              <a:buSzPts val="1300"/>
              <a:buChar char="■"/>
              <a:defRPr/>
            </a:lvl6pPr>
            <a:lvl7pPr marL="3200400" lvl="6" indent="-311150" algn="l">
              <a:lnSpc>
                <a:spcPct val="115000"/>
              </a:lnSpc>
              <a:spcBef>
                <a:spcPts val="0"/>
              </a:spcBef>
              <a:spcAft>
                <a:spcPts val="0"/>
              </a:spcAft>
              <a:buSzPts val="1300"/>
              <a:buChar char="●"/>
              <a:defRPr/>
            </a:lvl7pPr>
            <a:lvl8pPr marL="3657600" lvl="7" indent="-311150" algn="l">
              <a:lnSpc>
                <a:spcPct val="115000"/>
              </a:lnSpc>
              <a:spcBef>
                <a:spcPts val="0"/>
              </a:spcBef>
              <a:spcAft>
                <a:spcPts val="0"/>
              </a:spcAft>
              <a:buSzPts val="1300"/>
              <a:buChar char="○"/>
              <a:defRPr/>
            </a:lvl8pPr>
            <a:lvl9pPr marL="4114800" lvl="8" indent="-311150" algn="l">
              <a:lnSpc>
                <a:spcPct val="115000"/>
              </a:lnSpc>
              <a:spcBef>
                <a:spcPts val="0"/>
              </a:spcBef>
              <a:spcAft>
                <a:spcPts val="0"/>
              </a:spcAft>
              <a:buSzPts val="1300"/>
              <a:buChar char="■"/>
              <a:defRPr/>
            </a:lvl9pPr>
          </a:lstStyle>
          <a:p>
            <a:endParaRPr/>
          </a:p>
        </p:txBody>
      </p:sp>
      <p:sp>
        <p:nvSpPr>
          <p:cNvPr id="387" name="Google Shape;387;g3185375ad6e_0_1016"/>
          <p:cNvSpPr txBox="1">
            <a:spLocks noGrp="1"/>
          </p:cNvSpPr>
          <p:nvPr>
            <p:ph type="body" idx="2"/>
          </p:nvPr>
        </p:nvSpPr>
        <p:spPr>
          <a:xfrm>
            <a:off x="8708867" y="1221270"/>
            <a:ext cx="2898900" cy="5307900"/>
          </a:xfrm>
          <a:prstGeom prst="rect">
            <a:avLst/>
          </a:prstGeom>
          <a:noFill/>
          <a:ln>
            <a:noFill/>
          </a:ln>
        </p:spPr>
        <p:txBody>
          <a:bodyPr spcFirstLastPara="1" wrap="square" lIns="0" tIns="0" rIns="0" bIns="0" anchor="t" anchorCtr="0">
            <a:noAutofit/>
          </a:bodyPr>
          <a:lstStyle>
            <a:lvl1pPr marL="457200" lvl="0" indent="-311150" algn="l">
              <a:lnSpc>
                <a:spcPct val="115000"/>
              </a:lnSpc>
              <a:spcBef>
                <a:spcPts val="0"/>
              </a:spcBef>
              <a:spcAft>
                <a:spcPts val="0"/>
              </a:spcAft>
              <a:buSzPts val="1300"/>
              <a:buChar char="●"/>
              <a:defRPr/>
            </a:lvl1pPr>
            <a:lvl2pPr marL="914400" lvl="1" indent="-311150" algn="l">
              <a:lnSpc>
                <a:spcPct val="115000"/>
              </a:lnSpc>
              <a:spcBef>
                <a:spcPts val="0"/>
              </a:spcBef>
              <a:spcAft>
                <a:spcPts val="0"/>
              </a:spcAft>
              <a:buSzPts val="1300"/>
              <a:buChar char="○"/>
              <a:defRPr/>
            </a:lvl2pPr>
            <a:lvl3pPr marL="1371600" lvl="2" indent="-311150" algn="l">
              <a:lnSpc>
                <a:spcPct val="115000"/>
              </a:lnSpc>
              <a:spcBef>
                <a:spcPts val="0"/>
              </a:spcBef>
              <a:spcAft>
                <a:spcPts val="0"/>
              </a:spcAft>
              <a:buSzPts val="1300"/>
              <a:buChar char="■"/>
              <a:defRPr/>
            </a:lvl3pPr>
            <a:lvl4pPr marL="1828800" lvl="3" indent="-311150" algn="l">
              <a:lnSpc>
                <a:spcPct val="115000"/>
              </a:lnSpc>
              <a:spcBef>
                <a:spcPts val="0"/>
              </a:spcBef>
              <a:spcAft>
                <a:spcPts val="0"/>
              </a:spcAft>
              <a:buSzPts val="1300"/>
              <a:buChar char="●"/>
              <a:defRPr/>
            </a:lvl4pPr>
            <a:lvl5pPr marL="2286000" lvl="4" indent="-311150" algn="l">
              <a:lnSpc>
                <a:spcPct val="115000"/>
              </a:lnSpc>
              <a:spcBef>
                <a:spcPts val="0"/>
              </a:spcBef>
              <a:spcAft>
                <a:spcPts val="0"/>
              </a:spcAft>
              <a:buSzPts val="1300"/>
              <a:buChar char="○"/>
              <a:defRPr/>
            </a:lvl5pPr>
            <a:lvl6pPr marL="2743200" lvl="5" indent="-311150" algn="l">
              <a:lnSpc>
                <a:spcPct val="115000"/>
              </a:lnSpc>
              <a:spcBef>
                <a:spcPts val="0"/>
              </a:spcBef>
              <a:spcAft>
                <a:spcPts val="0"/>
              </a:spcAft>
              <a:buSzPts val="1300"/>
              <a:buChar char="■"/>
              <a:defRPr/>
            </a:lvl6pPr>
            <a:lvl7pPr marL="3200400" lvl="6" indent="-311150" algn="l">
              <a:lnSpc>
                <a:spcPct val="115000"/>
              </a:lnSpc>
              <a:spcBef>
                <a:spcPts val="0"/>
              </a:spcBef>
              <a:spcAft>
                <a:spcPts val="0"/>
              </a:spcAft>
              <a:buSzPts val="1300"/>
              <a:buChar char="●"/>
              <a:defRPr/>
            </a:lvl7pPr>
            <a:lvl8pPr marL="3657600" lvl="7" indent="-311150" algn="l">
              <a:lnSpc>
                <a:spcPct val="115000"/>
              </a:lnSpc>
              <a:spcBef>
                <a:spcPts val="0"/>
              </a:spcBef>
              <a:spcAft>
                <a:spcPts val="0"/>
              </a:spcAft>
              <a:buSzPts val="1300"/>
              <a:buChar char="○"/>
              <a:defRPr/>
            </a:lvl8pPr>
            <a:lvl9pPr marL="4114800" lvl="8" indent="-311150" algn="l">
              <a:lnSpc>
                <a:spcPct val="115000"/>
              </a:lnSpc>
              <a:spcBef>
                <a:spcPts val="0"/>
              </a:spcBef>
              <a:spcAft>
                <a:spcPts val="0"/>
              </a:spcAft>
              <a:buSzPts val="1300"/>
              <a:buChar char="■"/>
              <a:defRPr/>
            </a:lvl9pPr>
          </a:lstStyle>
          <a:p>
            <a:endParaRPr/>
          </a:p>
        </p:txBody>
      </p:sp>
      <p:sp>
        <p:nvSpPr>
          <p:cNvPr id="388" name="Google Shape;388;g3185375ad6e_0_1016"/>
          <p:cNvSpPr txBox="1">
            <a:spLocks noGrp="1"/>
          </p:cNvSpPr>
          <p:nvPr>
            <p:ph type="sldNum" idx="12"/>
          </p:nvPr>
        </p:nvSpPr>
        <p:spPr>
          <a:xfrm>
            <a:off x="11296611"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389" name="Google Shape;389;g3185375ad6e_0_1016"/>
          <p:cNvSpPr txBox="1">
            <a:spLocks noGrp="1"/>
          </p:cNvSpPr>
          <p:nvPr>
            <p:ph type="body" idx="3"/>
          </p:nvPr>
        </p:nvSpPr>
        <p:spPr>
          <a:xfrm>
            <a:off x="5459133" y="1221270"/>
            <a:ext cx="2898900" cy="5307900"/>
          </a:xfrm>
          <a:prstGeom prst="rect">
            <a:avLst/>
          </a:prstGeom>
          <a:noFill/>
          <a:ln>
            <a:noFill/>
          </a:ln>
        </p:spPr>
        <p:txBody>
          <a:bodyPr spcFirstLastPara="1" wrap="square" lIns="0" tIns="0" rIns="0" bIns="0" anchor="t" anchorCtr="0">
            <a:noAutofit/>
          </a:bodyPr>
          <a:lstStyle>
            <a:lvl1pPr marL="457200" lvl="0" indent="-311150" algn="l">
              <a:lnSpc>
                <a:spcPct val="115000"/>
              </a:lnSpc>
              <a:spcBef>
                <a:spcPts val="0"/>
              </a:spcBef>
              <a:spcAft>
                <a:spcPts val="0"/>
              </a:spcAft>
              <a:buSzPts val="1300"/>
              <a:buChar char="●"/>
              <a:defRPr/>
            </a:lvl1pPr>
            <a:lvl2pPr marL="914400" lvl="1" indent="-311150" algn="l">
              <a:lnSpc>
                <a:spcPct val="115000"/>
              </a:lnSpc>
              <a:spcBef>
                <a:spcPts val="0"/>
              </a:spcBef>
              <a:spcAft>
                <a:spcPts val="0"/>
              </a:spcAft>
              <a:buSzPts val="1300"/>
              <a:buChar char="○"/>
              <a:defRPr/>
            </a:lvl2pPr>
            <a:lvl3pPr marL="1371600" lvl="2" indent="-311150" algn="l">
              <a:lnSpc>
                <a:spcPct val="115000"/>
              </a:lnSpc>
              <a:spcBef>
                <a:spcPts val="0"/>
              </a:spcBef>
              <a:spcAft>
                <a:spcPts val="0"/>
              </a:spcAft>
              <a:buSzPts val="1300"/>
              <a:buChar char="■"/>
              <a:defRPr/>
            </a:lvl3pPr>
            <a:lvl4pPr marL="1828800" lvl="3" indent="-311150" algn="l">
              <a:lnSpc>
                <a:spcPct val="115000"/>
              </a:lnSpc>
              <a:spcBef>
                <a:spcPts val="0"/>
              </a:spcBef>
              <a:spcAft>
                <a:spcPts val="0"/>
              </a:spcAft>
              <a:buSzPts val="1300"/>
              <a:buChar char="●"/>
              <a:defRPr/>
            </a:lvl4pPr>
            <a:lvl5pPr marL="2286000" lvl="4" indent="-311150" algn="l">
              <a:lnSpc>
                <a:spcPct val="115000"/>
              </a:lnSpc>
              <a:spcBef>
                <a:spcPts val="0"/>
              </a:spcBef>
              <a:spcAft>
                <a:spcPts val="0"/>
              </a:spcAft>
              <a:buSzPts val="1300"/>
              <a:buChar char="○"/>
              <a:defRPr/>
            </a:lvl5pPr>
            <a:lvl6pPr marL="2743200" lvl="5" indent="-311150" algn="l">
              <a:lnSpc>
                <a:spcPct val="115000"/>
              </a:lnSpc>
              <a:spcBef>
                <a:spcPts val="0"/>
              </a:spcBef>
              <a:spcAft>
                <a:spcPts val="0"/>
              </a:spcAft>
              <a:buSzPts val="1300"/>
              <a:buChar char="■"/>
              <a:defRPr/>
            </a:lvl6pPr>
            <a:lvl7pPr marL="3200400" lvl="6" indent="-311150" algn="l">
              <a:lnSpc>
                <a:spcPct val="115000"/>
              </a:lnSpc>
              <a:spcBef>
                <a:spcPts val="0"/>
              </a:spcBef>
              <a:spcAft>
                <a:spcPts val="0"/>
              </a:spcAft>
              <a:buSzPts val="1300"/>
              <a:buChar char="●"/>
              <a:defRPr/>
            </a:lvl7pPr>
            <a:lvl8pPr marL="3657600" lvl="7" indent="-311150" algn="l">
              <a:lnSpc>
                <a:spcPct val="115000"/>
              </a:lnSpc>
              <a:spcBef>
                <a:spcPts val="0"/>
              </a:spcBef>
              <a:spcAft>
                <a:spcPts val="0"/>
              </a:spcAft>
              <a:buSzPts val="1300"/>
              <a:buChar char="○"/>
              <a:defRPr/>
            </a:lvl8pPr>
            <a:lvl9pPr marL="4114800" lvl="8" indent="-311150" algn="l">
              <a:lnSpc>
                <a:spcPct val="115000"/>
              </a:lnSpc>
              <a:spcBef>
                <a:spcPts val="0"/>
              </a:spcBef>
              <a:spcAft>
                <a:spcPts val="0"/>
              </a:spcAft>
              <a:buSzPts val="13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itle and three columns (2:3:2)">
  <p:cSld name="TITLE_AND_TWO_COLUMNS_1_2_1">
    <p:spTree>
      <p:nvGrpSpPr>
        <p:cNvPr id="1" name="Shape 390"/>
        <p:cNvGrpSpPr/>
        <p:nvPr/>
      </p:nvGrpSpPr>
      <p:grpSpPr>
        <a:xfrm>
          <a:off x="0" y="0"/>
          <a:ext cx="0" cy="0"/>
          <a:chOff x="0" y="0"/>
          <a:chExt cx="0" cy="0"/>
        </a:xfrm>
      </p:grpSpPr>
      <p:sp>
        <p:nvSpPr>
          <p:cNvPr id="391" name="Google Shape;391;g3185375ad6e_0_1022"/>
          <p:cNvSpPr txBox="1">
            <a:spLocks noGrp="1"/>
          </p:cNvSpPr>
          <p:nvPr>
            <p:ph type="title"/>
          </p:nvPr>
        </p:nvSpPr>
        <p:spPr>
          <a:xfrm>
            <a:off x="584533" y="281820"/>
            <a:ext cx="11023200" cy="7323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2900"/>
              <a:buNone/>
              <a:defRPr/>
            </a:lvl1pPr>
            <a:lvl2pPr lvl="1" algn="l">
              <a:lnSpc>
                <a:spcPct val="100000"/>
              </a:lnSpc>
              <a:spcBef>
                <a:spcPts val="0"/>
              </a:spcBef>
              <a:spcAft>
                <a:spcPts val="0"/>
              </a:spcAft>
              <a:buSzPts val="3200"/>
              <a:buNone/>
              <a:defRPr/>
            </a:lvl2pPr>
            <a:lvl3pPr lvl="2" algn="l">
              <a:lnSpc>
                <a:spcPct val="100000"/>
              </a:lnSpc>
              <a:spcBef>
                <a:spcPts val="0"/>
              </a:spcBef>
              <a:spcAft>
                <a:spcPts val="0"/>
              </a:spcAft>
              <a:buSzPts val="3200"/>
              <a:buNone/>
              <a:defRPr/>
            </a:lvl3pPr>
            <a:lvl4pPr lvl="3" algn="l">
              <a:lnSpc>
                <a:spcPct val="100000"/>
              </a:lnSpc>
              <a:spcBef>
                <a:spcPts val="0"/>
              </a:spcBef>
              <a:spcAft>
                <a:spcPts val="0"/>
              </a:spcAft>
              <a:buSzPts val="3200"/>
              <a:buNone/>
              <a:defRPr/>
            </a:lvl4pPr>
            <a:lvl5pPr lvl="4" algn="l">
              <a:lnSpc>
                <a:spcPct val="100000"/>
              </a:lnSpc>
              <a:spcBef>
                <a:spcPts val="0"/>
              </a:spcBef>
              <a:spcAft>
                <a:spcPts val="0"/>
              </a:spcAft>
              <a:buSzPts val="3200"/>
              <a:buNone/>
              <a:defRPr/>
            </a:lvl5pPr>
            <a:lvl6pPr lvl="5" algn="l">
              <a:lnSpc>
                <a:spcPct val="100000"/>
              </a:lnSpc>
              <a:spcBef>
                <a:spcPts val="0"/>
              </a:spcBef>
              <a:spcAft>
                <a:spcPts val="0"/>
              </a:spcAft>
              <a:buSzPts val="3200"/>
              <a:buNone/>
              <a:defRPr/>
            </a:lvl6pPr>
            <a:lvl7pPr lvl="6" algn="l">
              <a:lnSpc>
                <a:spcPct val="100000"/>
              </a:lnSpc>
              <a:spcBef>
                <a:spcPts val="0"/>
              </a:spcBef>
              <a:spcAft>
                <a:spcPts val="0"/>
              </a:spcAft>
              <a:buSzPts val="3200"/>
              <a:buNone/>
              <a:defRPr/>
            </a:lvl7pPr>
            <a:lvl8pPr lvl="7" algn="l">
              <a:lnSpc>
                <a:spcPct val="100000"/>
              </a:lnSpc>
              <a:spcBef>
                <a:spcPts val="0"/>
              </a:spcBef>
              <a:spcAft>
                <a:spcPts val="0"/>
              </a:spcAft>
              <a:buSzPts val="3200"/>
              <a:buNone/>
              <a:defRPr/>
            </a:lvl8pPr>
            <a:lvl9pPr lvl="8" algn="l">
              <a:lnSpc>
                <a:spcPct val="100000"/>
              </a:lnSpc>
              <a:spcBef>
                <a:spcPts val="0"/>
              </a:spcBef>
              <a:spcAft>
                <a:spcPts val="0"/>
              </a:spcAft>
              <a:buSzPts val="3200"/>
              <a:buNone/>
              <a:defRPr/>
            </a:lvl9pPr>
          </a:lstStyle>
          <a:p>
            <a:endParaRPr/>
          </a:p>
        </p:txBody>
      </p:sp>
      <p:sp>
        <p:nvSpPr>
          <p:cNvPr id="392" name="Google Shape;392;g3185375ad6e_0_1022"/>
          <p:cNvSpPr txBox="1">
            <a:spLocks noGrp="1"/>
          </p:cNvSpPr>
          <p:nvPr>
            <p:ph type="body" idx="1"/>
          </p:nvPr>
        </p:nvSpPr>
        <p:spPr>
          <a:xfrm>
            <a:off x="584533" y="1221270"/>
            <a:ext cx="2898900" cy="5307900"/>
          </a:xfrm>
          <a:prstGeom prst="rect">
            <a:avLst/>
          </a:prstGeom>
          <a:noFill/>
          <a:ln>
            <a:noFill/>
          </a:ln>
        </p:spPr>
        <p:txBody>
          <a:bodyPr spcFirstLastPara="1" wrap="square" lIns="0" tIns="0" rIns="0" bIns="0" anchor="t" anchorCtr="0">
            <a:noAutofit/>
          </a:bodyPr>
          <a:lstStyle>
            <a:lvl1pPr marL="457200" lvl="0" indent="-311150" algn="l">
              <a:lnSpc>
                <a:spcPct val="115000"/>
              </a:lnSpc>
              <a:spcBef>
                <a:spcPts val="0"/>
              </a:spcBef>
              <a:spcAft>
                <a:spcPts val="0"/>
              </a:spcAft>
              <a:buSzPts val="1300"/>
              <a:buChar char="●"/>
              <a:defRPr/>
            </a:lvl1pPr>
            <a:lvl2pPr marL="914400" lvl="1" indent="-311150" algn="l">
              <a:lnSpc>
                <a:spcPct val="115000"/>
              </a:lnSpc>
              <a:spcBef>
                <a:spcPts val="0"/>
              </a:spcBef>
              <a:spcAft>
                <a:spcPts val="0"/>
              </a:spcAft>
              <a:buSzPts val="1300"/>
              <a:buChar char="○"/>
              <a:defRPr/>
            </a:lvl2pPr>
            <a:lvl3pPr marL="1371600" lvl="2" indent="-311150" algn="l">
              <a:lnSpc>
                <a:spcPct val="115000"/>
              </a:lnSpc>
              <a:spcBef>
                <a:spcPts val="0"/>
              </a:spcBef>
              <a:spcAft>
                <a:spcPts val="0"/>
              </a:spcAft>
              <a:buSzPts val="1300"/>
              <a:buChar char="■"/>
              <a:defRPr/>
            </a:lvl3pPr>
            <a:lvl4pPr marL="1828800" lvl="3" indent="-311150" algn="l">
              <a:lnSpc>
                <a:spcPct val="115000"/>
              </a:lnSpc>
              <a:spcBef>
                <a:spcPts val="0"/>
              </a:spcBef>
              <a:spcAft>
                <a:spcPts val="0"/>
              </a:spcAft>
              <a:buSzPts val="1300"/>
              <a:buChar char="●"/>
              <a:defRPr/>
            </a:lvl4pPr>
            <a:lvl5pPr marL="2286000" lvl="4" indent="-311150" algn="l">
              <a:lnSpc>
                <a:spcPct val="115000"/>
              </a:lnSpc>
              <a:spcBef>
                <a:spcPts val="0"/>
              </a:spcBef>
              <a:spcAft>
                <a:spcPts val="0"/>
              </a:spcAft>
              <a:buSzPts val="1300"/>
              <a:buChar char="○"/>
              <a:defRPr/>
            </a:lvl5pPr>
            <a:lvl6pPr marL="2743200" lvl="5" indent="-311150" algn="l">
              <a:lnSpc>
                <a:spcPct val="115000"/>
              </a:lnSpc>
              <a:spcBef>
                <a:spcPts val="0"/>
              </a:spcBef>
              <a:spcAft>
                <a:spcPts val="0"/>
              </a:spcAft>
              <a:buSzPts val="1300"/>
              <a:buChar char="■"/>
              <a:defRPr/>
            </a:lvl6pPr>
            <a:lvl7pPr marL="3200400" lvl="6" indent="-311150" algn="l">
              <a:lnSpc>
                <a:spcPct val="115000"/>
              </a:lnSpc>
              <a:spcBef>
                <a:spcPts val="0"/>
              </a:spcBef>
              <a:spcAft>
                <a:spcPts val="0"/>
              </a:spcAft>
              <a:buSzPts val="1300"/>
              <a:buChar char="●"/>
              <a:defRPr/>
            </a:lvl7pPr>
            <a:lvl8pPr marL="3657600" lvl="7" indent="-311150" algn="l">
              <a:lnSpc>
                <a:spcPct val="115000"/>
              </a:lnSpc>
              <a:spcBef>
                <a:spcPts val="0"/>
              </a:spcBef>
              <a:spcAft>
                <a:spcPts val="0"/>
              </a:spcAft>
              <a:buSzPts val="1300"/>
              <a:buChar char="○"/>
              <a:defRPr/>
            </a:lvl8pPr>
            <a:lvl9pPr marL="4114800" lvl="8" indent="-311150" algn="l">
              <a:lnSpc>
                <a:spcPct val="115000"/>
              </a:lnSpc>
              <a:spcBef>
                <a:spcPts val="0"/>
              </a:spcBef>
              <a:spcAft>
                <a:spcPts val="0"/>
              </a:spcAft>
              <a:buSzPts val="1300"/>
              <a:buChar char="■"/>
              <a:defRPr/>
            </a:lvl9pPr>
          </a:lstStyle>
          <a:p>
            <a:endParaRPr/>
          </a:p>
        </p:txBody>
      </p:sp>
      <p:sp>
        <p:nvSpPr>
          <p:cNvPr id="393" name="Google Shape;393;g3185375ad6e_0_1022"/>
          <p:cNvSpPr txBox="1">
            <a:spLocks noGrp="1"/>
          </p:cNvSpPr>
          <p:nvPr>
            <p:ph type="body" idx="2"/>
          </p:nvPr>
        </p:nvSpPr>
        <p:spPr>
          <a:xfrm>
            <a:off x="8708867" y="1221270"/>
            <a:ext cx="2898900" cy="5307900"/>
          </a:xfrm>
          <a:prstGeom prst="rect">
            <a:avLst/>
          </a:prstGeom>
          <a:noFill/>
          <a:ln>
            <a:noFill/>
          </a:ln>
        </p:spPr>
        <p:txBody>
          <a:bodyPr spcFirstLastPara="1" wrap="square" lIns="0" tIns="0" rIns="0" bIns="0" anchor="t" anchorCtr="0">
            <a:noAutofit/>
          </a:bodyPr>
          <a:lstStyle>
            <a:lvl1pPr marL="457200" lvl="0" indent="-311150" algn="l">
              <a:lnSpc>
                <a:spcPct val="115000"/>
              </a:lnSpc>
              <a:spcBef>
                <a:spcPts val="0"/>
              </a:spcBef>
              <a:spcAft>
                <a:spcPts val="0"/>
              </a:spcAft>
              <a:buSzPts val="1300"/>
              <a:buChar char="●"/>
              <a:defRPr/>
            </a:lvl1pPr>
            <a:lvl2pPr marL="914400" lvl="1" indent="-311150" algn="l">
              <a:lnSpc>
                <a:spcPct val="115000"/>
              </a:lnSpc>
              <a:spcBef>
                <a:spcPts val="0"/>
              </a:spcBef>
              <a:spcAft>
                <a:spcPts val="0"/>
              </a:spcAft>
              <a:buSzPts val="1300"/>
              <a:buChar char="○"/>
              <a:defRPr/>
            </a:lvl2pPr>
            <a:lvl3pPr marL="1371600" lvl="2" indent="-311150" algn="l">
              <a:lnSpc>
                <a:spcPct val="115000"/>
              </a:lnSpc>
              <a:spcBef>
                <a:spcPts val="0"/>
              </a:spcBef>
              <a:spcAft>
                <a:spcPts val="0"/>
              </a:spcAft>
              <a:buSzPts val="1300"/>
              <a:buChar char="■"/>
              <a:defRPr/>
            </a:lvl3pPr>
            <a:lvl4pPr marL="1828800" lvl="3" indent="-311150" algn="l">
              <a:lnSpc>
                <a:spcPct val="115000"/>
              </a:lnSpc>
              <a:spcBef>
                <a:spcPts val="0"/>
              </a:spcBef>
              <a:spcAft>
                <a:spcPts val="0"/>
              </a:spcAft>
              <a:buSzPts val="1300"/>
              <a:buChar char="●"/>
              <a:defRPr/>
            </a:lvl4pPr>
            <a:lvl5pPr marL="2286000" lvl="4" indent="-311150" algn="l">
              <a:lnSpc>
                <a:spcPct val="115000"/>
              </a:lnSpc>
              <a:spcBef>
                <a:spcPts val="0"/>
              </a:spcBef>
              <a:spcAft>
                <a:spcPts val="0"/>
              </a:spcAft>
              <a:buSzPts val="1300"/>
              <a:buChar char="○"/>
              <a:defRPr/>
            </a:lvl5pPr>
            <a:lvl6pPr marL="2743200" lvl="5" indent="-311150" algn="l">
              <a:lnSpc>
                <a:spcPct val="115000"/>
              </a:lnSpc>
              <a:spcBef>
                <a:spcPts val="0"/>
              </a:spcBef>
              <a:spcAft>
                <a:spcPts val="0"/>
              </a:spcAft>
              <a:buSzPts val="1300"/>
              <a:buChar char="■"/>
              <a:defRPr/>
            </a:lvl6pPr>
            <a:lvl7pPr marL="3200400" lvl="6" indent="-311150" algn="l">
              <a:lnSpc>
                <a:spcPct val="115000"/>
              </a:lnSpc>
              <a:spcBef>
                <a:spcPts val="0"/>
              </a:spcBef>
              <a:spcAft>
                <a:spcPts val="0"/>
              </a:spcAft>
              <a:buSzPts val="1300"/>
              <a:buChar char="●"/>
              <a:defRPr/>
            </a:lvl7pPr>
            <a:lvl8pPr marL="3657600" lvl="7" indent="-311150" algn="l">
              <a:lnSpc>
                <a:spcPct val="115000"/>
              </a:lnSpc>
              <a:spcBef>
                <a:spcPts val="0"/>
              </a:spcBef>
              <a:spcAft>
                <a:spcPts val="0"/>
              </a:spcAft>
              <a:buSzPts val="1300"/>
              <a:buChar char="○"/>
              <a:defRPr/>
            </a:lvl8pPr>
            <a:lvl9pPr marL="4114800" lvl="8" indent="-311150" algn="l">
              <a:lnSpc>
                <a:spcPct val="115000"/>
              </a:lnSpc>
              <a:spcBef>
                <a:spcPts val="0"/>
              </a:spcBef>
              <a:spcAft>
                <a:spcPts val="0"/>
              </a:spcAft>
              <a:buSzPts val="1300"/>
              <a:buChar char="■"/>
              <a:defRPr/>
            </a:lvl9pPr>
          </a:lstStyle>
          <a:p>
            <a:endParaRPr/>
          </a:p>
        </p:txBody>
      </p:sp>
      <p:sp>
        <p:nvSpPr>
          <p:cNvPr id="394" name="Google Shape;394;g3185375ad6e_0_1022"/>
          <p:cNvSpPr txBox="1">
            <a:spLocks noGrp="1"/>
          </p:cNvSpPr>
          <p:nvPr>
            <p:ph type="sldNum" idx="12"/>
          </p:nvPr>
        </p:nvSpPr>
        <p:spPr>
          <a:xfrm>
            <a:off x="11296611"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395" name="Google Shape;395;g3185375ad6e_0_1022"/>
          <p:cNvSpPr txBox="1">
            <a:spLocks noGrp="1"/>
          </p:cNvSpPr>
          <p:nvPr>
            <p:ph type="body" idx="3"/>
          </p:nvPr>
        </p:nvSpPr>
        <p:spPr>
          <a:xfrm>
            <a:off x="3835367" y="1221270"/>
            <a:ext cx="4522500" cy="5307900"/>
          </a:xfrm>
          <a:prstGeom prst="rect">
            <a:avLst/>
          </a:prstGeom>
          <a:noFill/>
          <a:ln>
            <a:noFill/>
          </a:ln>
        </p:spPr>
        <p:txBody>
          <a:bodyPr spcFirstLastPara="1" wrap="square" lIns="0" tIns="0" rIns="0" bIns="0" anchor="t" anchorCtr="0">
            <a:noAutofit/>
          </a:bodyPr>
          <a:lstStyle>
            <a:lvl1pPr marL="457200" lvl="0" indent="-311150" algn="l">
              <a:lnSpc>
                <a:spcPct val="115000"/>
              </a:lnSpc>
              <a:spcBef>
                <a:spcPts val="0"/>
              </a:spcBef>
              <a:spcAft>
                <a:spcPts val="0"/>
              </a:spcAft>
              <a:buSzPts val="1300"/>
              <a:buChar char="●"/>
              <a:defRPr/>
            </a:lvl1pPr>
            <a:lvl2pPr marL="914400" lvl="1" indent="-311150" algn="l">
              <a:lnSpc>
                <a:spcPct val="115000"/>
              </a:lnSpc>
              <a:spcBef>
                <a:spcPts val="0"/>
              </a:spcBef>
              <a:spcAft>
                <a:spcPts val="0"/>
              </a:spcAft>
              <a:buSzPts val="1300"/>
              <a:buChar char="○"/>
              <a:defRPr/>
            </a:lvl2pPr>
            <a:lvl3pPr marL="1371600" lvl="2" indent="-311150" algn="l">
              <a:lnSpc>
                <a:spcPct val="115000"/>
              </a:lnSpc>
              <a:spcBef>
                <a:spcPts val="0"/>
              </a:spcBef>
              <a:spcAft>
                <a:spcPts val="0"/>
              </a:spcAft>
              <a:buSzPts val="1300"/>
              <a:buChar char="■"/>
              <a:defRPr/>
            </a:lvl3pPr>
            <a:lvl4pPr marL="1828800" lvl="3" indent="-311150" algn="l">
              <a:lnSpc>
                <a:spcPct val="115000"/>
              </a:lnSpc>
              <a:spcBef>
                <a:spcPts val="0"/>
              </a:spcBef>
              <a:spcAft>
                <a:spcPts val="0"/>
              </a:spcAft>
              <a:buSzPts val="1300"/>
              <a:buChar char="●"/>
              <a:defRPr/>
            </a:lvl4pPr>
            <a:lvl5pPr marL="2286000" lvl="4" indent="-311150" algn="l">
              <a:lnSpc>
                <a:spcPct val="115000"/>
              </a:lnSpc>
              <a:spcBef>
                <a:spcPts val="0"/>
              </a:spcBef>
              <a:spcAft>
                <a:spcPts val="0"/>
              </a:spcAft>
              <a:buSzPts val="1300"/>
              <a:buChar char="○"/>
              <a:defRPr/>
            </a:lvl5pPr>
            <a:lvl6pPr marL="2743200" lvl="5" indent="-311150" algn="l">
              <a:lnSpc>
                <a:spcPct val="115000"/>
              </a:lnSpc>
              <a:spcBef>
                <a:spcPts val="0"/>
              </a:spcBef>
              <a:spcAft>
                <a:spcPts val="0"/>
              </a:spcAft>
              <a:buSzPts val="1300"/>
              <a:buChar char="■"/>
              <a:defRPr/>
            </a:lvl6pPr>
            <a:lvl7pPr marL="3200400" lvl="6" indent="-311150" algn="l">
              <a:lnSpc>
                <a:spcPct val="115000"/>
              </a:lnSpc>
              <a:spcBef>
                <a:spcPts val="0"/>
              </a:spcBef>
              <a:spcAft>
                <a:spcPts val="0"/>
              </a:spcAft>
              <a:buSzPts val="1300"/>
              <a:buChar char="●"/>
              <a:defRPr/>
            </a:lvl7pPr>
            <a:lvl8pPr marL="3657600" lvl="7" indent="-311150" algn="l">
              <a:lnSpc>
                <a:spcPct val="115000"/>
              </a:lnSpc>
              <a:spcBef>
                <a:spcPts val="0"/>
              </a:spcBef>
              <a:spcAft>
                <a:spcPts val="0"/>
              </a:spcAft>
              <a:buSzPts val="1300"/>
              <a:buChar char="○"/>
              <a:defRPr/>
            </a:lvl8pPr>
            <a:lvl9pPr marL="4114800" lvl="8" indent="-311150" algn="l">
              <a:lnSpc>
                <a:spcPct val="115000"/>
              </a:lnSpc>
              <a:spcBef>
                <a:spcPts val="0"/>
              </a:spcBef>
              <a:spcAft>
                <a:spcPts val="0"/>
              </a:spcAft>
              <a:buSzPts val="1300"/>
              <a:buChar char="■"/>
              <a:defRPr/>
            </a:lvl9pPr>
          </a:lstStyle>
          <a:p>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Title and three columns (2:2:3)">
  <p:cSld name="TITLE_AND_TWO_COLUMNS_1_2_1_1">
    <p:spTree>
      <p:nvGrpSpPr>
        <p:cNvPr id="1" name="Shape 396"/>
        <p:cNvGrpSpPr/>
        <p:nvPr/>
      </p:nvGrpSpPr>
      <p:grpSpPr>
        <a:xfrm>
          <a:off x="0" y="0"/>
          <a:ext cx="0" cy="0"/>
          <a:chOff x="0" y="0"/>
          <a:chExt cx="0" cy="0"/>
        </a:xfrm>
      </p:grpSpPr>
      <p:sp>
        <p:nvSpPr>
          <p:cNvPr id="397" name="Google Shape;397;g3185375ad6e_0_1028"/>
          <p:cNvSpPr txBox="1">
            <a:spLocks noGrp="1"/>
          </p:cNvSpPr>
          <p:nvPr>
            <p:ph type="title"/>
          </p:nvPr>
        </p:nvSpPr>
        <p:spPr>
          <a:xfrm>
            <a:off x="584533" y="281820"/>
            <a:ext cx="11023200" cy="7323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2900"/>
              <a:buNone/>
              <a:defRPr/>
            </a:lvl1pPr>
            <a:lvl2pPr lvl="1" algn="l">
              <a:lnSpc>
                <a:spcPct val="100000"/>
              </a:lnSpc>
              <a:spcBef>
                <a:spcPts val="0"/>
              </a:spcBef>
              <a:spcAft>
                <a:spcPts val="0"/>
              </a:spcAft>
              <a:buSzPts val="3200"/>
              <a:buNone/>
              <a:defRPr/>
            </a:lvl2pPr>
            <a:lvl3pPr lvl="2" algn="l">
              <a:lnSpc>
                <a:spcPct val="100000"/>
              </a:lnSpc>
              <a:spcBef>
                <a:spcPts val="0"/>
              </a:spcBef>
              <a:spcAft>
                <a:spcPts val="0"/>
              </a:spcAft>
              <a:buSzPts val="3200"/>
              <a:buNone/>
              <a:defRPr/>
            </a:lvl3pPr>
            <a:lvl4pPr lvl="3" algn="l">
              <a:lnSpc>
                <a:spcPct val="100000"/>
              </a:lnSpc>
              <a:spcBef>
                <a:spcPts val="0"/>
              </a:spcBef>
              <a:spcAft>
                <a:spcPts val="0"/>
              </a:spcAft>
              <a:buSzPts val="3200"/>
              <a:buNone/>
              <a:defRPr/>
            </a:lvl4pPr>
            <a:lvl5pPr lvl="4" algn="l">
              <a:lnSpc>
                <a:spcPct val="100000"/>
              </a:lnSpc>
              <a:spcBef>
                <a:spcPts val="0"/>
              </a:spcBef>
              <a:spcAft>
                <a:spcPts val="0"/>
              </a:spcAft>
              <a:buSzPts val="3200"/>
              <a:buNone/>
              <a:defRPr/>
            </a:lvl5pPr>
            <a:lvl6pPr lvl="5" algn="l">
              <a:lnSpc>
                <a:spcPct val="100000"/>
              </a:lnSpc>
              <a:spcBef>
                <a:spcPts val="0"/>
              </a:spcBef>
              <a:spcAft>
                <a:spcPts val="0"/>
              </a:spcAft>
              <a:buSzPts val="3200"/>
              <a:buNone/>
              <a:defRPr/>
            </a:lvl6pPr>
            <a:lvl7pPr lvl="6" algn="l">
              <a:lnSpc>
                <a:spcPct val="100000"/>
              </a:lnSpc>
              <a:spcBef>
                <a:spcPts val="0"/>
              </a:spcBef>
              <a:spcAft>
                <a:spcPts val="0"/>
              </a:spcAft>
              <a:buSzPts val="3200"/>
              <a:buNone/>
              <a:defRPr/>
            </a:lvl7pPr>
            <a:lvl8pPr lvl="7" algn="l">
              <a:lnSpc>
                <a:spcPct val="100000"/>
              </a:lnSpc>
              <a:spcBef>
                <a:spcPts val="0"/>
              </a:spcBef>
              <a:spcAft>
                <a:spcPts val="0"/>
              </a:spcAft>
              <a:buSzPts val="3200"/>
              <a:buNone/>
              <a:defRPr/>
            </a:lvl8pPr>
            <a:lvl9pPr lvl="8" algn="l">
              <a:lnSpc>
                <a:spcPct val="100000"/>
              </a:lnSpc>
              <a:spcBef>
                <a:spcPts val="0"/>
              </a:spcBef>
              <a:spcAft>
                <a:spcPts val="0"/>
              </a:spcAft>
              <a:buSzPts val="3200"/>
              <a:buNone/>
              <a:defRPr/>
            </a:lvl9pPr>
          </a:lstStyle>
          <a:p>
            <a:endParaRPr/>
          </a:p>
        </p:txBody>
      </p:sp>
      <p:sp>
        <p:nvSpPr>
          <p:cNvPr id="398" name="Google Shape;398;g3185375ad6e_0_1028"/>
          <p:cNvSpPr txBox="1">
            <a:spLocks noGrp="1"/>
          </p:cNvSpPr>
          <p:nvPr>
            <p:ph type="body" idx="1"/>
          </p:nvPr>
        </p:nvSpPr>
        <p:spPr>
          <a:xfrm>
            <a:off x="584533" y="1221270"/>
            <a:ext cx="2898900" cy="5307900"/>
          </a:xfrm>
          <a:prstGeom prst="rect">
            <a:avLst/>
          </a:prstGeom>
          <a:noFill/>
          <a:ln>
            <a:noFill/>
          </a:ln>
        </p:spPr>
        <p:txBody>
          <a:bodyPr spcFirstLastPara="1" wrap="square" lIns="0" tIns="0" rIns="0" bIns="0" anchor="t" anchorCtr="0">
            <a:noAutofit/>
          </a:bodyPr>
          <a:lstStyle>
            <a:lvl1pPr marL="457200" lvl="0" indent="-311150" algn="l">
              <a:lnSpc>
                <a:spcPct val="115000"/>
              </a:lnSpc>
              <a:spcBef>
                <a:spcPts val="0"/>
              </a:spcBef>
              <a:spcAft>
                <a:spcPts val="0"/>
              </a:spcAft>
              <a:buSzPts val="1300"/>
              <a:buChar char="●"/>
              <a:defRPr/>
            </a:lvl1pPr>
            <a:lvl2pPr marL="914400" lvl="1" indent="-311150" algn="l">
              <a:lnSpc>
                <a:spcPct val="115000"/>
              </a:lnSpc>
              <a:spcBef>
                <a:spcPts val="0"/>
              </a:spcBef>
              <a:spcAft>
                <a:spcPts val="0"/>
              </a:spcAft>
              <a:buSzPts val="1300"/>
              <a:buChar char="○"/>
              <a:defRPr/>
            </a:lvl2pPr>
            <a:lvl3pPr marL="1371600" lvl="2" indent="-311150" algn="l">
              <a:lnSpc>
                <a:spcPct val="115000"/>
              </a:lnSpc>
              <a:spcBef>
                <a:spcPts val="0"/>
              </a:spcBef>
              <a:spcAft>
                <a:spcPts val="0"/>
              </a:spcAft>
              <a:buSzPts val="1300"/>
              <a:buChar char="■"/>
              <a:defRPr/>
            </a:lvl3pPr>
            <a:lvl4pPr marL="1828800" lvl="3" indent="-311150" algn="l">
              <a:lnSpc>
                <a:spcPct val="115000"/>
              </a:lnSpc>
              <a:spcBef>
                <a:spcPts val="0"/>
              </a:spcBef>
              <a:spcAft>
                <a:spcPts val="0"/>
              </a:spcAft>
              <a:buSzPts val="1300"/>
              <a:buChar char="●"/>
              <a:defRPr/>
            </a:lvl4pPr>
            <a:lvl5pPr marL="2286000" lvl="4" indent="-311150" algn="l">
              <a:lnSpc>
                <a:spcPct val="115000"/>
              </a:lnSpc>
              <a:spcBef>
                <a:spcPts val="0"/>
              </a:spcBef>
              <a:spcAft>
                <a:spcPts val="0"/>
              </a:spcAft>
              <a:buSzPts val="1300"/>
              <a:buChar char="○"/>
              <a:defRPr/>
            </a:lvl5pPr>
            <a:lvl6pPr marL="2743200" lvl="5" indent="-311150" algn="l">
              <a:lnSpc>
                <a:spcPct val="115000"/>
              </a:lnSpc>
              <a:spcBef>
                <a:spcPts val="0"/>
              </a:spcBef>
              <a:spcAft>
                <a:spcPts val="0"/>
              </a:spcAft>
              <a:buSzPts val="1300"/>
              <a:buChar char="■"/>
              <a:defRPr/>
            </a:lvl6pPr>
            <a:lvl7pPr marL="3200400" lvl="6" indent="-311150" algn="l">
              <a:lnSpc>
                <a:spcPct val="115000"/>
              </a:lnSpc>
              <a:spcBef>
                <a:spcPts val="0"/>
              </a:spcBef>
              <a:spcAft>
                <a:spcPts val="0"/>
              </a:spcAft>
              <a:buSzPts val="1300"/>
              <a:buChar char="●"/>
              <a:defRPr/>
            </a:lvl7pPr>
            <a:lvl8pPr marL="3657600" lvl="7" indent="-311150" algn="l">
              <a:lnSpc>
                <a:spcPct val="115000"/>
              </a:lnSpc>
              <a:spcBef>
                <a:spcPts val="0"/>
              </a:spcBef>
              <a:spcAft>
                <a:spcPts val="0"/>
              </a:spcAft>
              <a:buSzPts val="1300"/>
              <a:buChar char="○"/>
              <a:defRPr/>
            </a:lvl8pPr>
            <a:lvl9pPr marL="4114800" lvl="8" indent="-311150" algn="l">
              <a:lnSpc>
                <a:spcPct val="115000"/>
              </a:lnSpc>
              <a:spcBef>
                <a:spcPts val="0"/>
              </a:spcBef>
              <a:spcAft>
                <a:spcPts val="0"/>
              </a:spcAft>
              <a:buSzPts val="1300"/>
              <a:buChar char="■"/>
              <a:defRPr/>
            </a:lvl9pPr>
          </a:lstStyle>
          <a:p>
            <a:endParaRPr/>
          </a:p>
        </p:txBody>
      </p:sp>
      <p:sp>
        <p:nvSpPr>
          <p:cNvPr id="399" name="Google Shape;399;g3185375ad6e_0_1028"/>
          <p:cNvSpPr txBox="1">
            <a:spLocks noGrp="1"/>
          </p:cNvSpPr>
          <p:nvPr>
            <p:ph type="body" idx="2"/>
          </p:nvPr>
        </p:nvSpPr>
        <p:spPr>
          <a:xfrm>
            <a:off x="7084833" y="1221270"/>
            <a:ext cx="4522800" cy="5307900"/>
          </a:xfrm>
          <a:prstGeom prst="rect">
            <a:avLst/>
          </a:prstGeom>
          <a:noFill/>
          <a:ln>
            <a:noFill/>
          </a:ln>
        </p:spPr>
        <p:txBody>
          <a:bodyPr spcFirstLastPara="1" wrap="square" lIns="0" tIns="0" rIns="0" bIns="0" anchor="t" anchorCtr="0">
            <a:noAutofit/>
          </a:bodyPr>
          <a:lstStyle>
            <a:lvl1pPr marL="457200" lvl="0" indent="-311150" algn="l">
              <a:lnSpc>
                <a:spcPct val="115000"/>
              </a:lnSpc>
              <a:spcBef>
                <a:spcPts val="0"/>
              </a:spcBef>
              <a:spcAft>
                <a:spcPts val="0"/>
              </a:spcAft>
              <a:buSzPts val="1300"/>
              <a:buChar char="●"/>
              <a:defRPr/>
            </a:lvl1pPr>
            <a:lvl2pPr marL="914400" lvl="1" indent="-311150" algn="l">
              <a:lnSpc>
                <a:spcPct val="115000"/>
              </a:lnSpc>
              <a:spcBef>
                <a:spcPts val="0"/>
              </a:spcBef>
              <a:spcAft>
                <a:spcPts val="0"/>
              </a:spcAft>
              <a:buSzPts val="1300"/>
              <a:buChar char="○"/>
              <a:defRPr/>
            </a:lvl2pPr>
            <a:lvl3pPr marL="1371600" lvl="2" indent="-311150" algn="l">
              <a:lnSpc>
                <a:spcPct val="115000"/>
              </a:lnSpc>
              <a:spcBef>
                <a:spcPts val="0"/>
              </a:spcBef>
              <a:spcAft>
                <a:spcPts val="0"/>
              </a:spcAft>
              <a:buSzPts val="1300"/>
              <a:buChar char="■"/>
              <a:defRPr/>
            </a:lvl3pPr>
            <a:lvl4pPr marL="1828800" lvl="3" indent="-311150" algn="l">
              <a:lnSpc>
                <a:spcPct val="115000"/>
              </a:lnSpc>
              <a:spcBef>
                <a:spcPts val="0"/>
              </a:spcBef>
              <a:spcAft>
                <a:spcPts val="0"/>
              </a:spcAft>
              <a:buSzPts val="1300"/>
              <a:buChar char="●"/>
              <a:defRPr/>
            </a:lvl4pPr>
            <a:lvl5pPr marL="2286000" lvl="4" indent="-311150" algn="l">
              <a:lnSpc>
                <a:spcPct val="115000"/>
              </a:lnSpc>
              <a:spcBef>
                <a:spcPts val="0"/>
              </a:spcBef>
              <a:spcAft>
                <a:spcPts val="0"/>
              </a:spcAft>
              <a:buSzPts val="1300"/>
              <a:buChar char="○"/>
              <a:defRPr/>
            </a:lvl5pPr>
            <a:lvl6pPr marL="2743200" lvl="5" indent="-311150" algn="l">
              <a:lnSpc>
                <a:spcPct val="115000"/>
              </a:lnSpc>
              <a:spcBef>
                <a:spcPts val="0"/>
              </a:spcBef>
              <a:spcAft>
                <a:spcPts val="0"/>
              </a:spcAft>
              <a:buSzPts val="1300"/>
              <a:buChar char="■"/>
              <a:defRPr/>
            </a:lvl6pPr>
            <a:lvl7pPr marL="3200400" lvl="6" indent="-311150" algn="l">
              <a:lnSpc>
                <a:spcPct val="115000"/>
              </a:lnSpc>
              <a:spcBef>
                <a:spcPts val="0"/>
              </a:spcBef>
              <a:spcAft>
                <a:spcPts val="0"/>
              </a:spcAft>
              <a:buSzPts val="1300"/>
              <a:buChar char="●"/>
              <a:defRPr/>
            </a:lvl7pPr>
            <a:lvl8pPr marL="3657600" lvl="7" indent="-311150" algn="l">
              <a:lnSpc>
                <a:spcPct val="115000"/>
              </a:lnSpc>
              <a:spcBef>
                <a:spcPts val="0"/>
              </a:spcBef>
              <a:spcAft>
                <a:spcPts val="0"/>
              </a:spcAft>
              <a:buSzPts val="1300"/>
              <a:buChar char="○"/>
              <a:defRPr/>
            </a:lvl8pPr>
            <a:lvl9pPr marL="4114800" lvl="8" indent="-311150" algn="l">
              <a:lnSpc>
                <a:spcPct val="115000"/>
              </a:lnSpc>
              <a:spcBef>
                <a:spcPts val="0"/>
              </a:spcBef>
              <a:spcAft>
                <a:spcPts val="0"/>
              </a:spcAft>
              <a:buSzPts val="1300"/>
              <a:buChar char="■"/>
              <a:defRPr/>
            </a:lvl9pPr>
          </a:lstStyle>
          <a:p>
            <a:endParaRPr/>
          </a:p>
        </p:txBody>
      </p:sp>
      <p:sp>
        <p:nvSpPr>
          <p:cNvPr id="400" name="Google Shape;400;g3185375ad6e_0_1028"/>
          <p:cNvSpPr txBox="1">
            <a:spLocks noGrp="1"/>
          </p:cNvSpPr>
          <p:nvPr>
            <p:ph type="sldNum" idx="12"/>
          </p:nvPr>
        </p:nvSpPr>
        <p:spPr>
          <a:xfrm>
            <a:off x="11296611"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401" name="Google Shape;401;g3185375ad6e_0_1028"/>
          <p:cNvSpPr txBox="1">
            <a:spLocks noGrp="1"/>
          </p:cNvSpPr>
          <p:nvPr>
            <p:ph type="body" idx="3"/>
          </p:nvPr>
        </p:nvSpPr>
        <p:spPr>
          <a:xfrm>
            <a:off x="3835367" y="1221270"/>
            <a:ext cx="2898900" cy="5307900"/>
          </a:xfrm>
          <a:prstGeom prst="rect">
            <a:avLst/>
          </a:prstGeom>
          <a:noFill/>
          <a:ln>
            <a:noFill/>
          </a:ln>
        </p:spPr>
        <p:txBody>
          <a:bodyPr spcFirstLastPara="1" wrap="square" lIns="0" tIns="0" rIns="0" bIns="0" anchor="t" anchorCtr="0">
            <a:noAutofit/>
          </a:bodyPr>
          <a:lstStyle>
            <a:lvl1pPr marL="457200" lvl="0" indent="-311150" algn="l">
              <a:lnSpc>
                <a:spcPct val="115000"/>
              </a:lnSpc>
              <a:spcBef>
                <a:spcPts val="0"/>
              </a:spcBef>
              <a:spcAft>
                <a:spcPts val="0"/>
              </a:spcAft>
              <a:buSzPts val="1300"/>
              <a:buChar char="●"/>
              <a:defRPr/>
            </a:lvl1pPr>
            <a:lvl2pPr marL="914400" lvl="1" indent="-311150" algn="l">
              <a:lnSpc>
                <a:spcPct val="115000"/>
              </a:lnSpc>
              <a:spcBef>
                <a:spcPts val="0"/>
              </a:spcBef>
              <a:spcAft>
                <a:spcPts val="0"/>
              </a:spcAft>
              <a:buSzPts val="1300"/>
              <a:buChar char="○"/>
              <a:defRPr/>
            </a:lvl2pPr>
            <a:lvl3pPr marL="1371600" lvl="2" indent="-311150" algn="l">
              <a:lnSpc>
                <a:spcPct val="115000"/>
              </a:lnSpc>
              <a:spcBef>
                <a:spcPts val="0"/>
              </a:spcBef>
              <a:spcAft>
                <a:spcPts val="0"/>
              </a:spcAft>
              <a:buSzPts val="1300"/>
              <a:buChar char="■"/>
              <a:defRPr/>
            </a:lvl3pPr>
            <a:lvl4pPr marL="1828800" lvl="3" indent="-311150" algn="l">
              <a:lnSpc>
                <a:spcPct val="115000"/>
              </a:lnSpc>
              <a:spcBef>
                <a:spcPts val="0"/>
              </a:spcBef>
              <a:spcAft>
                <a:spcPts val="0"/>
              </a:spcAft>
              <a:buSzPts val="1300"/>
              <a:buChar char="●"/>
              <a:defRPr/>
            </a:lvl4pPr>
            <a:lvl5pPr marL="2286000" lvl="4" indent="-311150" algn="l">
              <a:lnSpc>
                <a:spcPct val="115000"/>
              </a:lnSpc>
              <a:spcBef>
                <a:spcPts val="0"/>
              </a:spcBef>
              <a:spcAft>
                <a:spcPts val="0"/>
              </a:spcAft>
              <a:buSzPts val="1300"/>
              <a:buChar char="○"/>
              <a:defRPr/>
            </a:lvl5pPr>
            <a:lvl6pPr marL="2743200" lvl="5" indent="-311150" algn="l">
              <a:lnSpc>
                <a:spcPct val="115000"/>
              </a:lnSpc>
              <a:spcBef>
                <a:spcPts val="0"/>
              </a:spcBef>
              <a:spcAft>
                <a:spcPts val="0"/>
              </a:spcAft>
              <a:buSzPts val="1300"/>
              <a:buChar char="■"/>
              <a:defRPr/>
            </a:lvl6pPr>
            <a:lvl7pPr marL="3200400" lvl="6" indent="-311150" algn="l">
              <a:lnSpc>
                <a:spcPct val="115000"/>
              </a:lnSpc>
              <a:spcBef>
                <a:spcPts val="0"/>
              </a:spcBef>
              <a:spcAft>
                <a:spcPts val="0"/>
              </a:spcAft>
              <a:buSzPts val="1300"/>
              <a:buChar char="●"/>
              <a:defRPr/>
            </a:lvl7pPr>
            <a:lvl8pPr marL="3657600" lvl="7" indent="-311150" algn="l">
              <a:lnSpc>
                <a:spcPct val="115000"/>
              </a:lnSpc>
              <a:spcBef>
                <a:spcPts val="0"/>
              </a:spcBef>
              <a:spcAft>
                <a:spcPts val="0"/>
              </a:spcAft>
              <a:buSzPts val="1300"/>
              <a:buChar char="○"/>
              <a:defRPr/>
            </a:lvl8pPr>
            <a:lvl9pPr marL="4114800" lvl="8" indent="-311150" algn="l">
              <a:lnSpc>
                <a:spcPct val="115000"/>
              </a:lnSpc>
              <a:spcBef>
                <a:spcPts val="0"/>
              </a:spcBef>
              <a:spcAft>
                <a:spcPts val="0"/>
              </a:spcAft>
              <a:buSzPts val="1300"/>
              <a:buChar char="■"/>
              <a:defRPr/>
            </a:lvl9pPr>
          </a:lstStyle>
          <a:p>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Title and four columns (2:2:1:1)">
  <p:cSld name="TITLE_AND_TWO_COLUMNS_1_1_3">
    <p:spTree>
      <p:nvGrpSpPr>
        <p:cNvPr id="1" name="Shape 402"/>
        <p:cNvGrpSpPr/>
        <p:nvPr/>
      </p:nvGrpSpPr>
      <p:grpSpPr>
        <a:xfrm>
          <a:off x="0" y="0"/>
          <a:ext cx="0" cy="0"/>
          <a:chOff x="0" y="0"/>
          <a:chExt cx="0" cy="0"/>
        </a:xfrm>
      </p:grpSpPr>
      <p:sp>
        <p:nvSpPr>
          <p:cNvPr id="403" name="Google Shape;403;g3185375ad6e_0_1034"/>
          <p:cNvSpPr txBox="1">
            <a:spLocks noGrp="1"/>
          </p:cNvSpPr>
          <p:nvPr>
            <p:ph type="title"/>
          </p:nvPr>
        </p:nvSpPr>
        <p:spPr>
          <a:xfrm>
            <a:off x="584533" y="281820"/>
            <a:ext cx="11023200" cy="7323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2900"/>
              <a:buNone/>
              <a:defRPr/>
            </a:lvl1pPr>
            <a:lvl2pPr lvl="1" algn="l">
              <a:lnSpc>
                <a:spcPct val="100000"/>
              </a:lnSpc>
              <a:spcBef>
                <a:spcPts val="0"/>
              </a:spcBef>
              <a:spcAft>
                <a:spcPts val="0"/>
              </a:spcAft>
              <a:buSzPts val="3200"/>
              <a:buNone/>
              <a:defRPr/>
            </a:lvl2pPr>
            <a:lvl3pPr lvl="2" algn="l">
              <a:lnSpc>
                <a:spcPct val="100000"/>
              </a:lnSpc>
              <a:spcBef>
                <a:spcPts val="0"/>
              </a:spcBef>
              <a:spcAft>
                <a:spcPts val="0"/>
              </a:spcAft>
              <a:buSzPts val="3200"/>
              <a:buNone/>
              <a:defRPr/>
            </a:lvl3pPr>
            <a:lvl4pPr lvl="3" algn="l">
              <a:lnSpc>
                <a:spcPct val="100000"/>
              </a:lnSpc>
              <a:spcBef>
                <a:spcPts val="0"/>
              </a:spcBef>
              <a:spcAft>
                <a:spcPts val="0"/>
              </a:spcAft>
              <a:buSzPts val="3200"/>
              <a:buNone/>
              <a:defRPr/>
            </a:lvl4pPr>
            <a:lvl5pPr lvl="4" algn="l">
              <a:lnSpc>
                <a:spcPct val="100000"/>
              </a:lnSpc>
              <a:spcBef>
                <a:spcPts val="0"/>
              </a:spcBef>
              <a:spcAft>
                <a:spcPts val="0"/>
              </a:spcAft>
              <a:buSzPts val="3200"/>
              <a:buNone/>
              <a:defRPr/>
            </a:lvl5pPr>
            <a:lvl6pPr lvl="5" algn="l">
              <a:lnSpc>
                <a:spcPct val="100000"/>
              </a:lnSpc>
              <a:spcBef>
                <a:spcPts val="0"/>
              </a:spcBef>
              <a:spcAft>
                <a:spcPts val="0"/>
              </a:spcAft>
              <a:buSzPts val="3200"/>
              <a:buNone/>
              <a:defRPr/>
            </a:lvl6pPr>
            <a:lvl7pPr lvl="6" algn="l">
              <a:lnSpc>
                <a:spcPct val="100000"/>
              </a:lnSpc>
              <a:spcBef>
                <a:spcPts val="0"/>
              </a:spcBef>
              <a:spcAft>
                <a:spcPts val="0"/>
              </a:spcAft>
              <a:buSzPts val="3200"/>
              <a:buNone/>
              <a:defRPr/>
            </a:lvl7pPr>
            <a:lvl8pPr lvl="7" algn="l">
              <a:lnSpc>
                <a:spcPct val="100000"/>
              </a:lnSpc>
              <a:spcBef>
                <a:spcPts val="0"/>
              </a:spcBef>
              <a:spcAft>
                <a:spcPts val="0"/>
              </a:spcAft>
              <a:buSzPts val="3200"/>
              <a:buNone/>
              <a:defRPr/>
            </a:lvl8pPr>
            <a:lvl9pPr lvl="8" algn="l">
              <a:lnSpc>
                <a:spcPct val="100000"/>
              </a:lnSpc>
              <a:spcBef>
                <a:spcPts val="0"/>
              </a:spcBef>
              <a:spcAft>
                <a:spcPts val="0"/>
              </a:spcAft>
              <a:buSzPts val="3200"/>
              <a:buNone/>
              <a:defRPr/>
            </a:lvl9pPr>
          </a:lstStyle>
          <a:p>
            <a:endParaRPr/>
          </a:p>
        </p:txBody>
      </p:sp>
      <p:sp>
        <p:nvSpPr>
          <p:cNvPr id="404" name="Google Shape;404;g3185375ad6e_0_1034"/>
          <p:cNvSpPr txBox="1">
            <a:spLocks noGrp="1"/>
          </p:cNvSpPr>
          <p:nvPr>
            <p:ph type="body" idx="1"/>
          </p:nvPr>
        </p:nvSpPr>
        <p:spPr>
          <a:xfrm>
            <a:off x="584533" y="1221270"/>
            <a:ext cx="3444300" cy="5307900"/>
          </a:xfrm>
          <a:prstGeom prst="rect">
            <a:avLst/>
          </a:prstGeom>
          <a:noFill/>
          <a:ln>
            <a:noFill/>
          </a:ln>
        </p:spPr>
        <p:txBody>
          <a:bodyPr spcFirstLastPara="1" wrap="square" lIns="0" tIns="0" rIns="0" bIns="0" anchor="t" anchorCtr="0">
            <a:noAutofit/>
          </a:bodyPr>
          <a:lstStyle>
            <a:lvl1pPr marL="457200" lvl="0" indent="-311150" algn="l">
              <a:lnSpc>
                <a:spcPct val="115000"/>
              </a:lnSpc>
              <a:spcBef>
                <a:spcPts val="0"/>
              </a:spcBef>
              <a:spcAft>
                <a:spcPts val="0"/>
              </a:spcAft>
              <a:buSzPts val="1300"/>
              <a:buChar char="●"/>
              <a:defRPr/>
            </a:lvl1pPr>
            <a:lvl2pPr marL="914400" lvl="1" indent="-311150" algn="l">
              <a:lnSpc>
                <a:spcPct val="115000"/>
              </a:lnSpc>
              <a:spcBef>
                <a:spcPts val="0"/>
              </a:spcBef>
              <a:spcAft>
                <a:spcPts val="0"/>
              </a:spcAft>
              <a:buSzPts val="1300"/>
              <a:buChar char="○"/>
              <a:defRPr/>
            </a:lvl2pPr>
            <a:lvl3pPr marL="1371600" lvl="2" indent="-311150" algn="l">
              <a:lnSpc>
                <a:spcPct val="115000"/>
              </a:lnSpc>
              <a:spcBef>
                <a:spcPts val="0"/>
              </a:spcBef>
              <a:spcAft>
                <a:spcPts val="0"/>
              </a:spcAft>
              <a:buSzPts val="1300"/>
              <a:buChar char="■"/>
              <a:defRPr/>
            </a:lvl3pPr>
            <a:lvl4pPr marL="1828800" lvl="3" indent="-311150" algn="l">
              <a:lnSpc>
                <a:spcPct val="115000"/>
              </a:lnSpc>
              <a:spcBef>
                <a:spcPts val="0"/>
              </a:spcBef>
              <a:spcAft>
                <a:spcPts val="0"/>
              </a:spcAft>
              <a:buSzPts val="1300"/>
              <a:buChar char="●"/>
              <a:defRPr/>
            </a:lvl4pPr>
            <a:lvl5pPr marL="2286000" lvl="4" indent="-311150" algn="l">
              <a:lnSpc>
                <a:spcPct val="115000"/>
              </a:lnSpc>
              <a:spcBef>
                <a:spcPts val="0"/>
              </a:spcBef>
              <a:spcAft>
                <a:spcPts val="0"/>
              </a:spcAft>
              <a:buSzPts val="1300"/>
              <a:buChar char="○"/>
              <a:defRPr/>
            </a:lvl5pPr>
            <a:lvl6pPr marL="2743200" lvl="5" indent="-311150" algn="l">
              <a:lnSpc>
                <a:spcPct val="115000"/>
              </a:lnSpc>
              <a:spcBef>
                <a:spcPts val="0"/>
              </a:spcBef>
              <a:spcAft>
                <a:spcPts val="0"/>
              </a:spcAft>
              <a:buSzPts val="1300"/>
              <a:buChar char="■"/>
              <a:defRPr/>
            </a:lvl6pPr>
            <a:lvl7pPr marL="3200400" lvl="6" indent="-311150" algn="l">
              <a:lnSpc>
                <a:spcPct val="115000"/>
              </a:lnSpc>
              <a:spcBef>
                <a:spcPts val="0"/>
              </a:spcBef>
              <a:spcAft>
                <a:spcPts val="0"/>
              </a:spcAft>
              <a:buSzPts val="1300"/>
              <a:buChar char="●"/>
              <a:defRPr/>
            </a:lvl7pPr>
            <a:lvl8pPr marL="3657600" lvl="7" indent="-311150" algn="l">
              <a:lnSpc>
                <a:spcPct val="115000"/>
              </a:lnSpc>
              <a:spcBef>
                <a:spcPts val="0"/>
              </a:spcBef>
              <a:spcAft>
                <a:spcPts val="0"/>
              </a:spcAft>
              <a:buSzPts val="1300"/>
              <a:buChar char="○"/>
              <a:defRPr/>
            </a:lvl8pPr>
            <a:lvl9pPr marL="4114800" lvl="8" indent="-311150" algn="l">
              <a:lnSpc>
                <a:spcPct val="115000"/>
              </a:lnSpc>
              <a:spcBef>
                <a:spcPts val="0"/>
              </a:spcBef>
              <a:spcAft>
                <a:spcPts val="0"/>
              </a:spcAft>
              <a:buSzPts val="1300"/>
              <a:buChar char="■"/>
              <a:defRPr/>
            </a:lvl9pPr>
          </a:lstStyle>
          <a:p>
            <a:endParaRPr/>
          </a:p>
        </p:txBody>
      </p:sp>
      <p:sp>
        <p:nvSpPr>
          <p:cNvPr id="405" name="Google Shape;405;g3185375ad6e_0_1034"/>
          <p:cNvSpPr txBox="1">
            <a:spLocks noGrp="1"/>
          </p:cNvSpPr>
          <p:nvPr>
            <p:ph type="body" idx="2"/>
          </p:nvPr>
        </p:nvSpPr>
        <p:spPr>
          <a:xfrm>
            <a:off x="8166533" y="1221270"/>
            <a:ext cx="1547100" cy="5307900"/>
          </a:xfrm>
          <a:prstGeom prst="rect">
            <a:avLst/>
          </a:prstGeom>
          <a:noFill/>
          <a:ln>
            <a:noFill/>
          </a:ln>
        </p:spPr>
        <p:txBody>
          <a:bodyPr spcFirstLastPara="1" wrap="square" lIns="0" tIns="0" rIns="0" bIns="0" anchor="t" anchorCtr="0">
            <a:noAutofit/>
          </a:bodyPr>
          <a:lstStyle>
            <a:lvl1pPr marL="457200" lvl="0" indent="-311150" algn="l">
              <a:lnSpc>
                <a:spcPct val="115000"/>
              </a:lnSpc>
              <a:spcBef>
                <a:spcPts val="0"/>
              </a:spcBef>
              <a:spcAft>
                <a:spcPts val="0"/>
              </a:spcAft>
              <a:buSzPts val="1300"/>
              <a:buChar char="●"/>
              <a:defRPr/>
            </a:lvl1pPr>
            <a:lvl2pPr marL="914400" lvl="1" indent="-311150" algn="l">
              <a:lnSpc>
                <a:spcPct val="115000"/>
              </a:lnSpc>
              <a:spcBef>
                <a:spcPts val="0"/>
              </a:spcBef>
              <a:spcAft>
                <a:spcPts val="0"/>
              </a:spcAft>
              <a:buSzPts val="1300"/>
              <a:buChar char="○"/>
              <a:defRPr/>
            </a:lvl2pPr>
            <a:lvl3pPr marL="1371600" lvl="2" indent="-311150" algn="l">
              <a:lnSpc>
                <a:spcPct val="115000"/>
              </a:lnSpc>
              <a:spcBef>
                <a:spcPts val="0"/>
              </a:spcBef>
              <a:spcAft>
                <a:spcPts val="0"/>
              </a:spcAft>
              <a:buSzPts val="1300"/>
              <a:buChar char="■"/>
              <a:defRPr/>
            </a:lvl3pPr>
            <a:lvl4pPr marL="1828800" lvl="3" indent="-311150" algn="l">
              <a:lnSpc>
                <a:spcPct val="115000"/>
              </a:lnSpc>
              <a:spcBef>
                <a:spcPts val="0"/>
              </a:spcBef>
              <a:spcAft>
                <a:spcPts val="0"/>
              </a:spcAft>
              <a:buSzPts val="1300"/>
              <a:buChar char="●"/>
              <a:defRPr/>
            </a:lvl4pPr>
            <a:lvl5pPr marL="2286000" lvl="4" indent="-311150" algn="l">
              <a:lnSpc>
                <a:spcPct val="115000"/>
              </a:lnSpc>
              <a:spcBef>
                <a:spcPts val="0"/>
              </a:spcBef>
              <a:spcAft>
                <a:spcPts val="0"/>
              </a:spcAft>
              <a:buSzPts val="1300"/>
              <a:buChar char="○"/>
              <a:defRPr/>
            </a:lvl5pPr>
            <a:lvl6pPr marL="2743200" lvl="5" indent="-311150" algn="l">
              <a:lnSpc>
                <a:spcPct val="115000"/>
              </a:lnSpc>
              <a:spcBef>
                <a:spcPts val="0"/>
              </a:spcBef>
              <a:spcAft>
                <a:spcPts val="0"/>
              </a:spcAft>
              <a:buSzPts val="1300"/>
              <a:buChar char="■"/>
              <a:defRPr/>
            </a:lvl6pPr>
            <a:lvl7pPr marL="3200400" lvl="6" indent="-311150" algn="l">
              <a:lnSpc>
                <a:spcPct val="115000"/>
              </a:lnSpc>
              <a:spcBef>
                <a:spcPts val="0"/>
              </a:spcBef>
              <a:spcAft>
                <a:spcPts val="0"/>
              </a:spcAft>
              <a:buSzPts val="1300"/>
              <a:buChar char="●"/>
              <a:defRPr/>
            </a:lvl7pPr>
            <a:lvl8pPr marL="3657600" lvl="7" indent="-311150" algn="l">
              <a:lnSpc>
                <a:spcPct val="115000"/>
              </a:lnSpc>
              <a:spcBef>
                <a:spcPts val="0"/>
              </a:spcBef>
              <a:spcAft>
                <a:spcPts val="0"/>
              </a:spcAft>
              <a:buSzPts val="1300"/>
              <a:buChar char="○"/>
              <a:defRPr/>
            </a:lvl8pPr>
            <a:lvl9pPr marL="4114800" lvl="8" indent="-311150" algn="l">
              <a:lnSpc>
                <a:spcPct val="115000"/>
              </a:lnSpc>
              <a:spcBef>
                <a:spcPts val="0"/>
              </a:spcBef>
              <a:spcAft>
                <a:spcPts val="0"/>
              </a:spcAft>
              <a:buSzPts val="1300"/>
              <a:buChar char="■"/>
              <a:defRPr/>
            </a:lvl9pPr>
          </a:lstStyle>
          <a:p>
            <a:endParaRPr/>
          </a:p>
        </p:txBody>
      </p:sp>
      <p:sp>
        <p:nvSpPr>
          <p:cNvPr id="406" name="Google Shape;406;g3185375ad6e_0_1034"/>
          <p:cNvSpPr txBox="1">
            <a:spLocks noGrp="1"/>
          </p:cNvSpPr>
          <p:nvPr>
            <p:ph type="sldNum" idx="12"/>
          </p:nvPr>
        </p:nvSpPr>
        <p:spPr>
          <a:xfrm>
            <a:off x="11296611"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407" name="Google Shape;407;g3185375ad6e_0_1034"/>
          <p:cNvSpPr txBox="1">
            <a:spLocks noGrp="1"/>
          </p:cNvSpPr>
          <p:nvPr>
            <p:ph type="body" idx="3"/>
          </p:nvPr>
        </p:nvSpPr>
        <p:spPr>
          <a:xfrm>
            <a:off x="4375633" y="1221270"/>
            <a:ext cx="3444300" cy="5307900"/>
          </a:xfrm>
          <a:prstGeom prst="rect">
            <a:avLst/>
          </a:prstGeom>
          <a:noFill/>
          <a:ln>
            <a:noFill/>
          </a:ln>
        </p:spPr>
        <p:txBody>
          <a:bodyPr spcFirstLastPara="1" wrap="square" lIns="0" tIns="0" rIns="0" bIns="0" anchor="t" anchorCtr="0">
            <a:noAutofit/>
          </a:bodyPr>
          <a:lstStyle>
            <a:lvl1pPr marL="457200" lvl="0" indent="-311150" algn="l">
              <a:lnSpc>
                <a:spcPct val="115000"/>
              </a:lnSpc>
              <a:spcBef>
                <a:spcPts val="0"/>
              </a:spcBef>
              <a:spcAft>
                <a:spcPts val="0"/>
              </a:spcAft>
              <a:buSzPts val="1300"/>
              <a:buChar char="●"/>
              <a:defRPr/>
            </a:lvl1pPr>
            <a:lvl2pPr marL="914400" lvl="1" indent="-311150" algn="l">
              <a:lnSpc>
                <a:spcPct val="115000"/>
              </a:lnSpc>
              <a:spcBef>
                <a:spcPts val="0"/>
              </a:spcBef>
              <a:spcAft>
                <a:spcPts val="0"/>
              </a:spcAft>
              <a:buSzPts val="1300"/>
              <a:buChar char="○"/>
              <a:defRPr/>
            </a:lvl2pPr>
            <a:lvl3pPr marL="1371600" lvl="2" indent="-311150" algn="l">
              <a:lnSpc>
                <a:spcPct val="115000"/>
              </a:lnSpc>
              <a:spcBef>
                <a:spcPts val="0"/>
              </a:spcBef>
              <a:spcAft>
                <a:spcPts val="0"/>
              </a:spcAft>
              <a:buSzPts val="1300"/>
              <a:buChar char="■"/>
              <a:defRPr/>
            </a:lvl3pPr>
            <a:lvl4pPr marL="1828800" lvl="3" indent="-311150" algn="l">
              <a:lnSpc>
                <a:spcPct val="115000"/>
              </a:lnSpc>
              <a:spcBef>
                <a:spcPts val="0"/>
              </a:spcBef>
              <a:spcAft>
                <a:spcPts val="0"/>
              </a:spcAft>
              <a:buSzPts val="1300"/>
              <a:buChar char="●"/>
              <a:defRPr/>
            </a:lvl4pPr>
            <a:lvl5pPr marL="2286000" lvl="4" indent="-311150" algn="l">
              <a:lnSpc>
                <a:spcPct val="115000"/>
              </a:lnSpc>
              <a:spcBef>
                <a:spcPts val="0"/>
              </a:spcBef>
              <a:spcAft>
                <a:spcPts val="0"/>
              </a:spcAft>
              <a:buSzPts val="1300"/>
              <a:buChar char="○"/>
              <a:defRPr/>
            </a:lvl5pPr>
            <a:lvl6pPr marL="2743200" lvl="5" indent="-311150" algn="l">
              <a:lnSpc>
                <a:spcPct val="115000"/>
              </a:lnSpc>
              <a:spcBef>
                <a:spcPts val="0"/>
              </a:spcBef>
              <a:spcAft>
                <a:spcPts val="0"/>
              </a:spcAft>
              <a:buSzPts val="1300"/>
              <a:buChar char="■"/>
              <a:defRPr/>
            </a:lvl6pPr>
            <a:lvl7pPr marL="3200400" lvl="6" indent="-311150" algn="l">
              <a:lnSpc>
                <a:spcPct val="115000"/>
              </a:lnSpc>
              <a:spcBef>
                <a:spcPts val="0"/>
              </a:spcBef>
              <a:spcAft>
                <a:spcPts val="0"/>
              </a:spcAft>
              <a:buSzPts val="1300"/>
              <a:buChar char="●"/>
              <a:defRPr/>
            </a:lvl7pPr>
            <a:lvl8pPr marL="3657600" lvl="7" indent="-311150" algn="l">
              <a:lnSpc>
                <a:spcPct val="115000"/>
              </a:lnSpc>
              <a:spcBef>
                <a:spcPts val="0"/>
              </a:spcBef>
              <a:spcAft>
                <a:spcPts val="0"/>
              </a:spcAft>
              <a:buSzPts val="1300"/>
              <a:buChar char="○"/>
              <a:defRPr/>
            </a:lvl8pPr>
            <a:lvl9pPr marL="4114800" lvl="8" indent="-311150" algn="l">
              <a:lnSpc>
                <a:spcPct val="115000"/>
              </a:lnSpc>
              <a:spcBef>
                <a:spcPts val="0"/>
              </a:spcBef>
              <a:spcAft>
                <a:spcPts val="0"/>
              </a:spcAft>
              <a:buSzPts val="1300"/>
              <a:buChar char="■"/>
              <a:defRPr/>
            </a:lvl9pPr>
          </a:lstStyle>
          <a:p>
            <a:endParaRPr/>
          </a:p>
        </p:txBody>
      </p:sp>
      <p:sp>
        <p:nvSpPr>
          <p:cNvPr id="408" name="Google Shape;408;g3185375ad6e_0_1034"/>
          <p:cNvSpPr txBox="1">
            <a:spLocks noGrp="1"/>
          </p:cNvSpPr>
          <p:nvPr>
            <p:ph type="body" idx="4"/>
          </p:nvPr>
        </p:nvSpPr>
        <p:spPr>
          <a:xfrm>
            <a:off x="10060700" y="1221270"/>
            <a:ext cx="1547100" cy="5307900"/>
          </a:xfrm>
          <a:prstGeom prst="rect">
            <a:avLst/>
          </a:prstGeom>
          <a:noFill/>
          <a:ln>
            <a:noFill/>
          </a:ln>
        </p:spPr>
        <p:txBody>
          <a:bodyPr spcFirstLastPara="1" wrap="square" lIns="0" tIns="0" rIns="0" bIns="0" anchor="t" anchorCtr="0">
            <a:noAutofit/>
          </a:bodyPr>
          <a:lstStyle>
            <a:lvl1pPr marL="457200" lvl="0" indent="-311150" algn="l">
              <a:lnSpc>
                <a:spcPct val="115000"/>
              </a:lnSpc>
              <a:spcBef>
                <a:spcPts val="0"/>
              </a:spcBef>
              <a:spcAft>
                <a:spcPts val="0"/>
              </a:spcAft>
              <a:buSzPts val="1300"/>
              <a:buChar char="●"/>
              <a:defRPr/>
            </a:lvl1pPr>
            <a:lvl2pPr marL="914400" lvl="1" indent="-311150" algn="l">
              <a:lnSpc>
                <a:spcPct val="115000"/>
              </a:lnSpc>
              <a:spcBef>
                <a:spcPts val="0"/>
              </a:spcBef>
              <a:spcAft>
                <a:spcPts val="0"/>
              </a:spcAft>
              <a:buSzPts val="1300"/>
              <a:buChar char="○"/>
              <a:defRPr/>
            </a:lvl2pPr>
            <a:lvl3pPr marL="1371600" lvl="2" indent="-311150" algn="l">
              <a:lnSpc>
                <a:spcPct val="115000"/>
              </a:lnSpc>
              <a:spcBef>
                <a:spcPts val="0"/>
              </a:spcBef>
              <a:spcAft>
                <a:spcPts val="0"/>
              </a:spcAft>
              <a:buSzPts val="1300"/>
              <a:buChar char="■"/>
              <a:defRPr/>
            </a:lvl3pPr>
            <a:lvl4pPr marL="1828800" lvl="3" indent="-311150" algn="l">
              <a:lnSpc>
                <a:spcPct val="115000"/>
              </a:lnSpc>
              <a:spcBef>
                <a:spcPts val="0"/>
              </a:spcBef>
              <a:spcAft>
                <a:spcPts val="0"/>
              </a:spcAft>
              <a:buSzPts val="1300"/>
              <a:buChar char="●"/>
              <a:defRPr/>
            </a:lvl4pPr>
            <a:lvl5pPr marL="2286000" lvl="4" indent="-311150" algn="l">
              <a:lnSpc>
                <a:spcPct val="115000"/>
              </a:lnSpc>
              <a:spcBef>
                <a:spcPts val="0"/>
              </a:spcBef>
              <a:spcAft>
                <a:spcPts val="0"/>
              </a:spcAft>
              <a:buSzPts val="1300"/>
              <a:buChar char="○"/>
              <a:defRPr/>
            </a:lvl5pPr>
            <a:lvl6pPr marL="2743200" lvl="5" indent="-311150" algn="l">
              <a:lnSpc>
                <a:spcPct val="115000"/>
              </a:lnSpc>
              <a:spcBef>
                <a:spcPts val="0"/>
              </a:spcBef>
              <a:spcAft>
                <a:spcPts val="0"/>
              </a:spcAft>
              <a:buSzPts val="1300"/>
              <a:buChar char="■"/>
              <a:defRPr/>
            </a:lvl6pPr>
            <a:lvl7pPr marL="3200400" lvl="6" indent="-311150" algn="l">
              <a:lnSpc>
                <a:spcPct val="115000"/>
              </a:lnSpc>
              <a:spcBef>
                <a:spcPts val="0"/>
              </a:spcBef>
              <a:spcAft>
                <a:spcPts val="0"/>
              </a:spcAft>
              <a:buSzPts val="1300"/>
              <a:buChar char="●"/>
              <a:defRPr/>
            </a:lvl7pPr>
            <a:lvl8pPr marL="3657600" lvl="7" indent="-311150" algn="l">
              <a:lnSpc>
                <a:spcPct val="115000"/>
              </a:lnSpc>
              <a:spcBef>
                <a:spcPts val="0"/>
              </a:spcBef>
              <a:spcAft>
                <a:spcPts val="0"/>
              </a:spcAft>
              <a:buSzPts val="1300"/>
              <a:buChar char="○"/>
              <a:defRPr/>
            </a:lvl8pPr>
            <a:lvl9pPr marL="4114800" lvl="8" indent="-311150" algn="l">
              <a:lnSpc>
                <a:spcPct val="115000"/>
              </a:lnSpc>
              <a:spcBef>
                <a:spcPts val="0"/>
              </a:spcBef>
              <a:spcAft>
                <a:spcPts val="0"/>
              </a:spcAft>
              <a:buSzPts val="1300"/>
              <a:buChar char="■"/>
              <a:defRPr/>
            </a:lvl9pPr>
          </a:lstStyle>
          <a:p>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Title and four columns (2:1:2:1)">
  <p:cSld name="TITLE_AND_TWO_COLUMNS_1_1_3_1">
    <p:spTree>
      <p:nvGrpSpPr>
        <p:cNvPr id="1" name="Shape 409"/>
        <p:cNvGrpSpPr/>
        <p:nvPr/>
      </p:nvGrpSpPr>
      <p:grpSpPr>
        <a:xfrm>
          <a:off x="0" y="0"/>
          <a:ext cx="0" cy="0"/>
          <a:chOff x="0" y="0"/>
          <a:chExt cx="0" cy="0"/>
        </a:xfrm>
      </p:grpSpPr>
      <p:sp>
        <p:nvSpPr>
          <p:cNvPr id="410" name="Google Shape;410;g3185375ad6e_0_1041"/>
          <p:cNvSpPr txBox="1">
            <a:spLocks noGrp="1"/>
          </p:cNvSpPr>
          <p:nvPr>
            <p:ph type="title"/>
          </p:nvPr>
        </p:nvSpPr>
        <p:spPr>
          <a:xfrm>
            <a:off x="584533" y="281820"/>
            <a:ext cx="11023200" cy="7323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2900"/>
              <a:buNone/>
              <a:defRPr/>
            </a:lvl1pPr>
            <a:lvl2pPr lvl="1" algn="l">
              <a:lnSpc>
                <a:spcPct val="100000"/>
              </a:lnSpc>
              <a:spcBef>
                <a:spcPts val="0"/>
              </a:spcBef>
              <a:spcAft>
                <a:spcPts val="0"/>
              </a:spcAft>
              <a:buSzPts val="3200"/>
              <a:buNone/>
              <a:defRPr/>
            </a:lvl2pPr>
            <a:lvl3pPr lvl="2" algn="l">
              <a:lnSpc>
                <a:spcPct val="100000"/>
              </a:lnSpc>
              <a:spcBef>
                <a:spcPts val="0"/>
              </a:spcBef>
              <a:spcAft>
                <a:spcPts val="0"/>
              </a:spcAft>
              <a:buSzPts val="3200"/>
              <a:buNone/>
              <a:defRPr/>
            </a:lvl3pPr>
            <a:lvl4pPr lvl="3" algn="l">
              <a:lnSpc>
                <a:spcPct val="100000"/>
              </a:lnSpc>
              <a:spcBef>
                <a:spcPts val="0"/>
              </a:spcBef>
              <a:spcAft>
                <a:spcPts val="0"/>
              </a:spcAft>
              <a:buSzPts val="3200"/>
              <a:buNone/>
              <a:defRPr/>
            </a:lvl4pPr>
            <a:lvl5pPr lvl="4" algn="l">
              <a:lnSpc>
                <a:spcPct val="100000"/>
              </a:lnSpc>
              <a:spcBef>
                <a:spcPts val="0"/>
              </a:spcBef>
              <a:spcAft>
                <a:spcPts val="0"/>
              </a:spcAft>
              <a:buSzPts val="3200"/>
              <a:buNone/>
              <a:defRPr/>
            </a:lvl5pPr>
            <a:lvl6pPr lvl="5" algn="l">
              <a:lnSpc>
                <a:spcPct val="100000"/>
              </a:lnSpc>
              <a:spcBef>
                <a:spcPts val="0"/>
              </a:spcBef>
              <a:spcAft>
                <a:spcPts val="0"/>
              </a:spcAft>
              <a:buSzPts val="3200"/>
              <a:buNone/>
              <a:defRPr/>
            </a:lvl6pPr>
            <a:lvl7pPr lvl="6" algn="l">
              <a:lnSpc>
                <a:spcPct val="100000"/>
              </a:lnSpc>
              <a:spcBef>
                <a:spcPts val="0"/>
              </a:spcBef>
              <a:spcAft>
                <a:spcPts val="0"/>
              </a:spcAft>
              <a:buSzPts val="3200"/>
              <a:buNone/>
              <a:defRPr/>
            </a:lvl7pPr>
            <a:lvl8pPr lvl="7" algn="l">
              <a:lnSpc>
                <a:spcPct val="100000"/>
              </a:lnSpc>
              <a:spcBef>
                <a:spcPts val="0"/>
              </a:spcBef>
              <a:spcAft>
                <a:spcPts val="0"/>
              </a:spcAft>
              <a:buSzPts val="3200"/>
              <a:buNone/>
              <a:defRPr/>
            </a:lvl8pPr>
            <a:lvl9pPr lvl="8" algn="l">
              <a:lnSpc>
                <a:spcPct val="100000"/>
              </a:lnSpc>
              <a:spcBef>
                <a:spcPts val="0"/>
              </a:spcBef>
              <a:spcAft>
                <a:spcPts val="0"/>
              </a:spcAft>
              <a:buSzPts val="3200"/>
              <a:buNone/>
              <a:defRPr/>
            </a:lvl9pPr>
          </a:lstStyle>
          <a:p>
            <a:endParaRPr/>
          </a:p>
        </p:txBody>
      </p:sp>
      <p:sp>
        <p:nvSpPr>
          <p:cNvPr id="411" name="Google Shape;411;g3185375ad6e_0_1041"/>
          <p:cNvSpPr txBox="1">
            <a:spLocks noGrp="1"/>
          </p:cNvSpPr>
          <p:nvPr>
            <p:ph type="body" idx="1"/>
          </p:nvPr>
        </p:nvSpPr>
        <p:spPr>
          <a:xfrm>
            <a:off x="584533" y="1221270"/>
            <a:ext cx="3444300" cy="5307900"/>
          </a:xfrm>
          <a:prstGeom prst="rect">
            <a:avLst/>
          </a:prstGeom>
          <a:noFill/>
          <a:ln>
            <a:noFill/>
          </a:ln>
        </p:spPr>
        <p:txBody>
          <a:bodyPr spcFirstLastPara="1" wrap="square" lIns="0" tIns="0" rIns="0" bIns="0" anchor="t" anchorCtr="0">
            <a:noAutofit/>
          </a:bodyPr>
          <a:lstStyle>
            <a:lvl1pPr marL="457200" lvl="0" indent="-311150" algn="l">
              <a:lnSpc>
                <a:spcPct val="115000"/>
              </a:lnSpc>
              <a:spcBef>
                <a:spcPts val="0"/>
              </a:spcBef>
              <a:spcAft>
                <a:spcPts val="0"/>
              </a:spcAft>
              <a:buSzPts val="1300"/>
              <a:buChar char="●"/>
              <a:defRPr/>
            </a:lvl1pPr>
            <a:lvl2pPr marL="914400" lvl="1" indent="-311150" algn="l">
              <a:lnSpc>
                <a:spcPct val="115000"/>
              </a:lnSpc>
              <a:spcBef>
                <a:spcPts val="0"/>
              </a:spcBef>
              <a:spcAft>
                <a:spcPts val="0"/>
              </a:spcAft>
              <a:buSzPts val="1300"/>
              <a:buChar char="○"/>
              <a:defRPr/>
            </a:lvl2pPr>
            <a:lvl3pPr marL="1371600" lvl="2" indent="-311150" algn="l">
              <a:lnSpc>
                <a:spcPct val="115000"/>
              </a:lnSpc>
              <a:spcBef>
                <a:spcPts val="0"/>
              </a:spcBef>
              <a:spcAft>
                <a:spcPts val="0"/>
              </a:spcAft>
              <a:buSzPts val="1300"/>
              <a:buChar char="■"/>
              <a:defRPr/>
            </a:lvl3pPr>
            <a:lvl4pPr marL="1828800" lvl="3" indent="-311150" algn="l">
              <a:lnSpc>
                <a:spcPct val="115000"/>
              </a:lnSpc>
              <a:spcBef>
                <a:spcPts val="0"/>
              </a:spcBef>
              <a:spcAft>
                <a:spcPts val="0"/>
              </a:spcAft>
              <a:buSzPts val="1300"/>
              <a:buChar char="●"/>
              <a:defRPr/>
            </a:lvl4pPr>
            <a:lvl5pPr marL="2286000" lvl="4" indent="-311150" algn="l">
              <a:lnSpc>
                <a:spcPct val="115000"/>
              </a:lnSpc>
              <a:spcBef>
                <a:spcPts val="0"/>
              </a:spcBef>
              <a:spcAft>
                <a:spcPts val="0"/>
              </a:spcAft>
              <a:buSzPts val="1300"/>
              <a:buChar char="○"/>
              <a:defRPr/>
            </a:lvl5pPr>
            <a:lvl6pPr marL="2743200" lvl="5" indent="-311150" algn="l">
              <a:lnSpc>
                <a:spcPct val="115000"/>
              </a:lnSpc>
              <a:spcBef>
                <a:spcPts val="0"/>
              </a:spcBef>
              <a:spcAft>
                <a:spcPts val="0"/>
              </a:spcAft>
              <a:buSzPts val="1300"/>
              <a:buChar char="■"/>
              <a:defRPr/>
            </a:lvl6pPr>
            <a:lvl7pPr marL="3200400" lvl="6" indent="-311150" algn="l">
              <a:lnSpc>
                <a:spcPct val="115000"/>
              </a:lnSpc>
              <a:spcBef>
                <a:spcPts val="0"/>
              </a:spcBef>
              <a:spcAft>
                <a:spcPts val="0"/>
              </a:spcAft>
              <a:buSzPts val="1300"/>
              <a:buChar char="●"/>
              <a:defRPr/>
            </a:lvl7pPr>
            <a:lvl8pPr marL="3657600" lvl="7" indent="-311150" algn="l">
              <a:lnSpc>
                <a:spcPct val="115000"/>
              </a:lnSpc>
              <a:spcBef>
                <a:spcPts val="0"/>
              </a:spcBef>
              <a:spcAft>
                <a:spcPts val="0"/>
              </a:spcAft>
              <a:buSzPts val="1300"/>
              <a:buChar char="○"/>
              <a:defRPr/>
            </a:lvl8pPr>
            <a:lvl9pPr marL="4114800" lvl="8" indent="-311150" algn="l">
              <a:lnSpc>
                <a:spcPct val="115000"/>
              </a:lnSpc>
              <a:spcBef>
                <a:spcPts val="0"/>
              </a:spcBef>
              <a:spcAft>
                <a:spcPts val="0"/>
              </a:spcAft>
              <a:buSzPts val="1300"/>
              <a:buChar char="■"/>
              <a:defRPr/>
            </a:lvl9pPr>
          </a:lstStyle>
          <a:p>
            <a:endParaRPr/>
          </a:p>
        </p:txBody>
      </p:sp>
      <p:sp>
        <p:nvSpPr>
          <p:cNvPr id="412" name="Google Shape;412;g3185375ad6e_0_1041"/>
          <p:cNvSpPr txBox="1">
            <a:spLocks noGrp="1"/>
          </p:cNvSpPr>
          <p:nvPr>
            <p:ph type="body" idx="2"/>
          </p:nvPr>
        </p:nvSpPr>
        <p:spPr>
          <a:xfrm>
            <a:off x="6269333" y="1221270"/>
            <a:ext cx="3444300" cy="5307900"/>
          </a:xfrm>
          <a:prstGeom prst="rect">
            <a:avLst/>
          </a:prstGeom>
          <a:noFill/>
          <a:ln>
            <a:noFill/>
          </a:ln>
        </p:spPr>
        <p:txBody>
          <a:bodyPr spcFirstLastPara="1" wrap="square" lIns="0" tIns="0" rIns="0" bIns="0" anchor="t" anchorCtr="0">
            <a:noAutofit/>
          </a:bodyPr>
          <a:lstStyle>
            <a:lvl1pPr marL="457200" lvl="0" indent="-311150" algn="l">
              <a:lnSpc>
                <a:spcPct val="115000"/>
              </a:lnSpc>
              <a:spcBef>
                <a:spcPts val="0"/>
              </a:spcBef>
              <a:spcAft>
                <a:spcPts val="0"/>
              </a:spcAft>
              <a:buSzPts val="1300"/>
              <a:buChar char="●"/>
              <a:defRPr/>
            </a:lvl1pPr>
            <a:lvl2pPr marL="914400" lvl="1" indent="-311150" algn="l">
              <a:lnSpc>
                <a:spcPct val="115000"/>
              </a:lnSpc>
              <a:spcBef>
                <a:spcPts val="0"/>
              </a:spcBef>
              <a:spcAft>
                <a:spcPts val="0"/>
              </a:spcAft>
              <a:buSzPts val="1300"/>
              <a:buChar char="○"/>
              <a:defRPr/>
            </a:lvl2pPr>
            <a:lvl3pPr marL="1371600" lvl="2" indent="-311150" algn="l">
              <a:lnSpc>
                <a:spcPct val="115000"/>
              </a:lnSpc>
              <a:spcBef>
                <a:spcPts val="0"/>
              </a:spcBef>
              <a:spcAft>
                <a:spcPts val="0"/>
              </a:spcAft>
              <a:buSzPts val="1300"/>
              <a:buChar char="■"/>
              <a:defRPr/>
            </a:lvl3pPr>
            <a:lvl4pPr marL="1828800" lvl="3" indent="-311150" algn="l">
              <a:lnSpc>
                <a:spcPct val="115000"/>
              </a:lnSpc>
              <a:spcBef>
                <a:spcPts val="0"/>
              </a:spcBef>
              <a:spcAft>
                <a:spcPts val="0"/>
              </a:spcAft>
              <a:buSzPts val="1300"/>
              <a:buChar char="●"/>
              <a:defRPr/>
            </a:lvl4pPr>
            <a:lvl5pPr marL="2286000" lvl="4" indent="-311150" algn="l">
              <a:lnSpc>
                <a:spcPct val="115000"/>
              </a:lnSpc>
              <a:spcBef>
                <a:spcPts val="0"/>
              </a:spcBef>
              <a:spcAft>
                <a:spcPts val="0"/>
              </a:spcAft>
              <a:buSzPts val="1300"/>
              <a:buChar char="○"/>
              <a:defRPr/>
            </a:lvl5pPr>
            <a:lvl6pPr marL="2743200" lvl="5" indent="-311150" algn="l">
              <a:lnSpc>
                <a:spcPct val="115000"/>
              </a:lnSpc>
              <a:spcBef>
                <a:spcPts val="0"/>
              </a:spcBef>
              <a:spcAft>
                <a:spcPts val="0"/>
              </a:spcAft>
              <a:buSzPts val="1300"/>
              <a:buChar char="■"/>
              <a:defRPr/>
            </a:lvl6pPr>
            <a:lvl7pPr marL="3200400" lvl="6" indent="-311150" algn="l">
              <a:lnSpc>
                <a:spcPct val="115000"/>
              </a:lnSpc>
              <a:spcBef>
                <a:spcPts val="0"/>
              </a:spcBef>
              <a:spcAft>
                <a:spcPts val="0"/>
              </a:spcAft>
              <a:buSzPts val="1300"/>
              <a:buChar char="●"/>
              <a:defRPr/>
            </a:lvl7pPr>
            <a:lvl8pPr marL="3657600" lvl="7" indent="-311150" algn="l">
              <a:lnSpc>
                <a:spcPct val="115000"/>
              </a:lnSpc>
              <a:spcBef>
                <a:spcPts val="0"/>
              </a:spcBef>
              <a:spcAft>
                <a:spcPts val="0"/>
              </a:spcAft>
              <a:buSzPts val="1300"/>
              <a:buChar char="○"/>
              <a:defRPr/>
            </a:lvl8pPr>
            <a:lvl9pPr marL="4114800" lvl="8" indent="-311150" algn="l">
              <a:lnSpc>
                <a:spcPct val="115000"/>
              </a:lnSpc>
              <a:spcBef>
                <a:spcPts val="0"/>
              </a:spcBef>
              <a:spcAft>
                <a:spcPts val="0"/>
              </a:spcAft>
              <a:buSzPts val="1300"/>
              <a:buChar char="■"/>
              <a:defRPr/>
            </a:lvl9pPr>
          </a:lstStyle>
          <a:p>
            <a:endParaRPr/>
          </a:p>
        </p:txBody>
      </p:sp>
      <p:sp>
        <p:nvSpPr>
          <p:cNvPr id="413" name="Google Shape;413;g3185375ad6e_0_1041"/>
          <p:cNvSpPr txBox="1">
            <a:spLocks noGrp="1"/>
          </p:cNvSpPr>
          <p:nvPr>
            <p:ph type="sldNum" idx="12"/>
          </p:nvPr>
        </p:nvSpPr>
        <p:spPr>
          <a:xfrm>
            <a:off x="11296611"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414" name="Google Shape;414;g3185375ad6e_0_1041"/>
          <p:cNvSpPr txBox="1">
            <a:spLocks noGrp="1"/>
          </p:cNvSpPr>
          <p:nvPr>
            <p:ph type="body" idx="3"/>
          </p:nvPr>
        </p:nvSpPr>
        <p:spPr>
          <a:xfrm>
            <a:off x="4375633" y="1221270"/>
            <a:ext cx="1547100" cy="5307900"/>
          </a:xfrm>
          <a:prstGeom prst="rect">
            <a:avLst/>
          </a:prstGeom>
          <a:noFill/>
          <a:ln>
            <a:noFill/>
          </a:ln>
        </p:spPr>
        <p:txBody>
          <a:bodyPr spcFirstLastPara="1" wrap="square" lIns="0" tIns="0" rIns="0" bIns="0" anchor="t" anchorCtr="0">
            <a:noAutofit/>
          </a:bodyPr>
          <a:lstStyle>
            <a:lvl1pPr marL="457200" lvl="0" indent="-311150" algn="l">
              <a:lnSpc>
                <a:spcPct val="115000"/>
              </a:lnSpc>
              <a:spcBef>
                <a:spcPts val="0"/>
              </a:spcBef>
              <a:spcAft>
                <a:spcPts val="0"/>
              </a:spcAft>
              <a:buSzPts val="1300"/>
              <a:buChar char="●"/>
              <a:defRPr/>
            </a:lvl1pPr>
            <a:lvl2pPr marL="914400" lvl="1" indent="-311150" algn="l">
              <a:lnSpc>
                <a:spcPct val="115000"/>
              </a:lnSpc>
              <a:spcBef>
                <a:spcPts val="0"/>
              </a:spcBef>
              <a:spcAft>
                <a:spcPts val="0"/>
              </a:spcAft>
              <a:buSzPts val="1300"/>
              <a:buChar char="○"/>
              <a:defRPr/>
            </a:lvl2pPr>
            <a:lvl3pPr marL="1371600" lvl="2" indent="-311150" algn="l">
              <a:lnSpc>
                <a:spcPct val="115000"/>
              </a:lnSpc>
              <a:spcBef>
                <a:spcPts val="0"/>
              </a:spcBef>
              <a:spcAft>
                <a:spcPts val="0"/>
              </a:spcAft>
              <a:buSzPts val="1300"/>
              <a:buChar char="■"/>
              <a:defRPr/>
            </a:lvl3pPr>
            <a:lvl4pPr marL="1828800" lvl="3" indent="-311150" algn="l">
              <a:lnSpc>
                <a:spcPct val="115000"/>
              </a:lnSpc>
              <a:spcBef>
                <a:spcPts val="0"/>
              </a:spcBef>
              <a:spcAft>
                <a:spcPts val="0"/>
              </a:spcAft>
              <a:buSzPts val="1300"/>
              <a:buChar char="●"/>
              <a:defRPr/>
            </a:lvl4pPr>
            <a:lvl5pPr marL="2286000" lvl="4" indent="-311150" algn="l">
              <a:lnSpc>
                <a:spcPct val="115000"/>
              </a:lnSpc>
              <a:spcBef>
                <a:spcPts val="0"/>
              </a:spcBef>
              <a:spcAft>
                <a:spcPts val="0"/>
              </a:spcAft>
              <a:buSzPts val="1300"/>
              <a:buChar char="○"/>
              <a:defRPr/>
            </a:lvl5pPr>
            <a:lvl6pPr marL="2743200" lvl="5" indent="-311150" algn="l">
              <a:lnSpc>
                <a:spcPct val="115000"/>
              </a:lnSpc>
              <a:spcBef>
                <a:spcPts val="0"/>
              </a:spcBef>
              <a:spcAft>
                <a:spcPts val="0"/>
              </a:spcAft>
              <a:buSzPts val="1300"/>
              <a:buChar char="■"/>
              <a:defRPr/>
            </a:lvl6pPr>
            <a:lvl7pPr marL="3200400" lvl="6" indent="-311150" algn="l">
              <a:lnSpc>
                <a:spcPct val="115000"/>
              </a:lnSpc>
              <a:spcBef>
                <a:spcPts val="0"/>
              </a:spcBef>
              <a:spcAft>
                <a:spcPts val="0"/>
              </a:spcAft>
              <a:buSzPts val="1300"/>
              <a:buChar char="●"/>
              <a:defRPr/>
            </a:lvl7pPr>
            <a:lvl8pPr marL="3657600" lvl="7" indent="-311150" algn="l">
              <a:lnSpc>
                <a:spcPct val="115000"/>
              </a:lnSpc>
              <a:spcBef>
                <a:spcPts val="0"/>
              </a:spcBef>
              <a:spcAft>
                <a:spcPts val="0"/>
              </a:spcAft>
              <a:buSzPts val="1300"/>
              <a:buChar char="○"/>
              <a:defRPr/>
            </a:lvl8pPr>
            <a:lvl9pPr marL="4114800" lvl="8" indent="-311150" algn="l">
              <a:lnSpc>
                <a:spcPct val="115000"/>
              </a:lnSpc>
              <a:spcBef>
                <a:spcPts val="0"/>
              </a:spcBef>
              <a:spcAft>
                <a:spcPts val="0"/>
              </a:spcAft>
              <a:buSzPts val="1300"/>
              <a:buChar char="■"/>
              <a:defRPr/>
            </a:lvl9pPr>
          </a:lstStyle>
          <a:p>
            <a:endParaRPr/>
          </a:p>
        </p:txBody>
      </p:sp>
      <p:sp>
        <p:nvSpPr>
          <p:cNvPr id="415" name="Google Shape;415;g3185375ad6e_0_1041"/>
          <p:cNvSpPr txBox="1">
            <a:spLocks noGrp="1"/>
          </p:cNvSpPr>
          <p:nvPr>
            <p:ph type="body" idx="4"/>
          </p:nvPr>
        </p:nvSpPr>
        <p:spPr>
          <a:xfrm>
            <a:off x="10060700" y="1221270"/>
            <a:ext cx="1547100" cy="5307900"/>
          </a:xfrm>
          <a:prstGeom prst="rect">
            <a:avLst/>
          </a:prstGeom>
          <a:noFill/>
          <a:ln>
            <a:noFill/>
          </a:ln>
        </p:spPr>
        <p:txBody>
          <a:bodyPr spcFirstLastPara="1" wrap="square" lIns="0" tIns="0" rIns="0" bIns="0" anchor="t" anchorCtr="0">
            <a:noAutofit/>
          </a:bodyPr>
          <a:lstStyle>
            <a:lvl1pPr marL="457200" lvl="0" indent="-311150" algn="l">
              <a:lnSpc>
                <a:spcPct val="115000"/>
              </a:lnSpc>
              <a:spcBef>
                <a:spcPts val="0"/>
              </a:spcBef>
              <a:spcAft>
                <a:spcPts val="0"/>
              </a:spcAft>
              <a:buSzPts val="1300"/>
              <a:buChar char="●"/>
              <a:defRPr/>
            </a:lvl1pPr>
            <a:lvl2pPr marL="914400" lvl="1" indent="-311150" algn="l">
              <a:lnSpc>
                <a:spcPct val="115000"/>
              </a:lnSpc>
              <a:spcBef>
                <a:spcPts val="0"/>
              </a:spcBef>
              <a:spcAft>
                <a:spcPts val="0"/>
              </a:spcAft>
              <a:buSzPts val="1300"/>
              <a:buChar char="○"/>
              <a:defRPr/>
            </a:lvl2pPr>
            <a:lvl3pPr marL="1371600" lvl="2" indent="-311150" algn="l">
              <a:lnSpc>
                <a:spcPct val="115000"/>
              </a:lnSpc>
              <a:spcBef>
                <a:spcPts val="0"/>
              </a:spcBef>
              <a:spcAft>
                <a:spcPts val="0"/>
              </a:spcAft>
              <a:buSzPts val="1300"/>
              <a:buChar char="■"/>
              <a:defRPr/>
            </a:lvl3pPr>
            <a:lvl4pPr marL="1828800" lvl="3" indent="-311150" algn="l">
              <a:lnSpc>
                <a:spcPct val="115000"/>
              </a:lnSpc>
              <a:spcBef>
                <a:spcPts val="0"/>
              </a:spcBef>
              <a:spcAft>
                <a:spcPts val="0"/>
              </a:spcAft>
              <a:buSzPts val="1300"/>
              <a:buChar char="●"/>
              <a:defRPr/>
            </a:lvl4pPr>
            <a:lvl5pPr marL="2286000" lvl="4" indent="-311150" algn="l">
              <a:lnSpc>
                <a:spcPct val="115000"/>
              </a:lnSpc>
              <a:spcBef>
                <a:spcPts val="0"/>
              </a:spcBef>
              <a:spcAft>
                <a:spcPts val="0"/>
              </a:spcAft>
              <a:buSzPts val="1300"/>
              <a:buChar char="○"/>
              <a:defRPr/>
            </a:lvl5pPr>
            <a:lvl6pPr marL="2743200" lvl="5" indent="-311150" algn="l">
              <a:lnSpc>
                <a:spcPct val="115000"/>
              </a:lnSpc>
              <a:spcBef>
                <a:spcPts val="0"/>
              </a:spcBef>
              <a:spcAft>
                <a:spcPts val="0"/>
              </a:spcAft>
              <a:buSzPts val="1300"/>
              <a:buChar char="■"/>
              <a:defRPr/>
            </a:lvl6pPr>
            <a:lvl7pPr marL="3200400" lvl="6" indent="-311150" algn="l">
              <a:lnSpc>
                <a:spcPct val="115000"/>
              </a:lnSpc>
              <a:spcBef>
                <a:spcPts val="0"/>
              </a:spcBef>
              <a:spcAft>
                <a:spcPts val="0"/>
              </a:spcAft>
              <a:buSzPts val="1300"/>
              <a:buChar char="●"/>
              <a:defRPr/>
            </a:lvl7pPr>
            <a:lvl8pPr marL="3657600" lvl="7" indent="-311150" algn="l">
              <a:lnSpc>
                <a:spcPct val="115000"/>
              </a:lnSpc>
              <a:spcBef>
                <a:spcPts val="0"/>
              </a:spcBef>
              <a:spcAft>
                <a:spcPts val="0"/>
              </a:spcAft>
              <a:buSzPts val="1300"/>
              <a:buChar char="○"/>
              <a:defRPr/>
            </a:lvl8pPr>
            <a:lvl9pPr marL="4114800" lvl="8" indent="-311150" algn="l">
              <a:lnSpc>
                <a:spcPct val="115000"/>
              </a:lnSpc>
              <a:spcBef>
                <a:spcPts val="0"/>
              </a:spcBef>
              <a:spcAft>
                <a:spcPts val="0"/>
              </a:spcAft>
              <a:buSzPts val="1300"/>
              <a:buChar char="■"/>
              <a:defRPr/>
            </a:lvl9pPr>
          </a:lstStyle>
          <a:p>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Title and four columns (1:2:1:2)">
  <p:cSld name="TITLE_AND_TWO_COLUMNS_1_1_3_1_1">
    <p:spTree>
      <p:nvGrpSpPr>
        <p:cNvPr id="1" name="Shape 416"/>
        <p:cNvGrpSpPr/>
        <p:nvPr/>
      </p:nvGrpSpPr>
      <p:grpSpPr>
        <a:xfrm>
          <a:off x="0" y="0"/>
          <a:ext cx="0" cy="0"/>
          <a:chOff x="0" y="0"/>
          <a:chExt cx="0" cy="0"/>
        </a:xfrm>
      </p:grpSpPr>
      <p:sp>
        <p:nvSpPr>
          <p:cNvPr id="417" name="Google Shape;417;g3185375ad6e_0_1048"/>
          <p:cNvSpPr txBox="1">
            <a:spLocks noGrp="1"/>
          </p:cNvSpPr>
          <p:nvPr>
            <p:ph type="title"/>
          </p:nvPr>
        </p:nvSpPr>
        <p:spPr>
          <a:xfrm>
            <a:off x="584533" y="281820"/>
            <a:ext cx="11023200" cy="7323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2900"/>
              <a:buNone/>
              <a:defRPr/>
            </a:lvl1pPr>
            <a:lvl2pPr lvl="1" algn="l">
              <a:lnSpc>
                <a:spcPct val="100000"/>
              </a:lnSpc>
              <a:spcBef>
                <a:spcPts val="0"/>
              </a:spcBef>
              <a:spcAft>
                <a:spcPts val="0"/>
              </a:spcAft>
              <a:buSzPts val="3200"/>
              <a:buNone/>
              <a:defRPr/>
            </a:lvl2pPr>
            <a:lvl3pPr lvl="2" algn="l">
              <a:lnSpc>
                <a:spcPct val="100000"/>
              </a:lnSpc>
              <a:spcBef>
                <a:spcPts val="0"/>
              </a:spcBef>
              <a:spcAft>
                <a:spcPts val="0"/>
              </a:spcAft>
              <a:buSzPts val="3200"/>
              <a:buNone/>
              <a:defRPr/>
            </a:lvl3pPr>
            <a:lvl4pPr lvl="3" algn="l">
              <a:lnSpc>
                <a:spcPct val="100000"/>
              </a:lnSpc>
              <a:spcBef>
                <a:spcPts val="0"/>
              </a:spcBef>
              <a:spcAft>
                <a:spcPts val="0"/>
              </a:spcAft>
              <a:buSzPts val="3200"/>
              <a:buNone/>
              <a:defRPr/>
            </a:lvl4pPr>
            <a:lvl5pPr lvl="4" algn="l">
              <a:lnSpc>
                <a:spcPct val="100000"/>
              </a:lnSpc>
              <a:spcBef>
                <a:spcPts val="0"/>
              </a:spcBef>
              <a:spcAft>
                <a:spcPts val="0"/>
              </a:spcAft>
              <a:buSzPts val="3200"/>
              <a:buNone/>
              <a:defRPr/>
            </a:lvl5pPr>
            <a:lvl6pPr lvl="5" algn="l">
              <a:lnSpc>
                <a:spcPct val="100000"/>
              </a:lnSpc>
              <a:spcBef>
                <a:spcPts val="0"/>
              </a:spcBef>
              <a:spcAft>
                <a:spcPts val="0"/>
              </a:spcAft>
              <a:buSzPts val="3200"/>
              <a:buNone/>
              <a:defRPr/>
            </a:lvl6pPr>
            <a:lvl7pPr lvl="6" algn="l">
              <a:lnSpc>
                <a:spcPct val="100000"/>
              </a:lnSpc>
              <a:spcBef>
                <a:spcPts val="0"/>
              </a:spcBef>
              <a:spcAft>
                <a:spcPts val="0"/>
              </a:spcAft>
              <a:buSzPts val="3200"/>
              <a:buNone/>
              <a:defRPr/>
            </a:lvl7pPr>
            <a:lvl8pPr lvl="7" algn="l">
              <a:lnSpc>
                <a:spcPct val="100000"/>
              </a:lnSpc>
              <a:spcBef>
                <a:spcPts val="0"/>
              </a:spcBef>
              <a:spcAft>
                <a:spcPts val="0"/>
              </a:spcAft>
              <a:buSzPts val="3200"/>
              <a:buNone/>
              <a:defRPr/>
            </a:lvl8pPr>
            <a:lvl9pPr lvl="8" algn="l">
              <a:lnSpc>
                <a:spcPct val="100000"/>
              </a:lnSpc>
              <a:spcBef>
                <a:spcPts val="0"/>
              </a:spcBef>
              <a:spcAft>
                <a:spcPts val="0"/>
              </a:spcAft>
              <a:buSzPts val="3200"/>
              <a:buNone/>
              <a:defRPr/>
            </a:lvl9pPr>
          </a:lstStyle>
          <a:p>
            <a:endParaRPr/>
          </a:p>
        </p:txBody>
      </p:sp>
      <p:sp>
        <p:nvSpPr>
          <p:cNvPr id="418" name="Google Shape;418;g3185375ad6e_0_1048"/>
          <p:cNvSpPr txBox="1">
            <a:spLocks noGrp="1"/>
          </p:cNvSpPr>
          <p:nvPr>
            <p:ph type="body" idx="1"/>
          </p:nvPr>
        </p:nvSpPr>
        <p:spPr>
          <a:xfrm>
            <a:off x="584533" y="1221270"/>
            <a:ext cx="1547100" cy="5307900"/>
          </a:xfrm>
          <a:prstGeom prst="rect">
            <a:avLst/>
          </a:prstGeom>
          <a:noFill/>
          <a:ln>
            <a:noFill/>
          </a:ln>
        </p:spPr>
        <p:txBody>
          <a:bodyPr spcFirstLastPara="1" wrap="square" lIns="0" tIns="0" rIns="0" bIns="0" anchor="t" anchorCtr="0">
            <a:noAutofit/>
          </a:bodyPr>
          <a:lstStyle>
            <a:lvl1pPr marL="457200" lvl="0" indent="-311150" algn="l">
              <a:lnSpc>
                <a:spcPct val="115000"/>
              </a:lnSpc>
              <a:spcBef>
                <a:spcPts val="0"/>
              </a:spcBef>
              <a:spcAft>
                <a:spcPts val="0"/>
              </a:spcAft>
              <a:buSzPts val="1300"/>
              <a:buChar char="●"/>
              <a:defRPr/>
            </a:lvl1pPr>
            <a:lvl2pPr marL="914400" lvl="1" indent="-311150" algn="l">
              <a:lnSpc>
                <a:spcPct val="115000"/>
              </a:lnSpc>
              <a:spcBef>
                <a:spcPts val="0"/>
              </a:spcBef>
              <a:spcAft>
                <a:spcPts val="0"/>
              </a:spcAft>
              <a:buSzPts val="1300"/>
              <a:buChar char="○"/>
              <a:defRPr/>
            </a:lvl2pPr>
            <a:lvl3pPr marL="1371600" lvl="2" indent="-311150" algn="l">
              <a:lnSpc>
                <a:spcPct val="115000"/>
              </a:lnSpc>
              <a:spcBef>
                <a:spcPts val="0"/>
              </a:spcBef>
              <a:spcAft>
                <a:spcPts val="0"/>
              </a:spcAft>
              <a:buSzPts val="1300"/>
              <a:buChar char="■"/>
              <a:defRPr/>
            </a:lvl3pPr>
            <a:lvl4pPr marL="1828800" lvl="3" indent="-311150" algn="l">
              <a:lnSpc>
                <a:spcPct val="115000"/>
              </a:lnSpc>
              <a:spcBef>
                <a:spcPts val="0"/>
              </a:spcBef>
              <a:spcAft>
                <a:spcPts val="0"/>
              </a:spcAft>
              <a:buSzPts val="1300"/>
              <a:buChar char="●"/>
              <a:defRPr/>
            </a:lvl4pPr>
            <a:lvl5pPr marL="2286000" lvl="4" indent="-311150" algn="l">
              <a:lnSpc>
                <a:spcPct val="115000"/>
              </a:lnSpc>
              <a:spcBef>
                <a:spcPts val="0"/>
              </a:spcBef>
              <a:spcAft>
                <a:spcPts val="0"/>
              </a:spcAft>
              <a:buSzPts val="1300"/>
              <a:buChar char="○"/>
              <a:defRPr/>
            </a:lvl5pPr>
            <a:lvl6pPr marL="2743200" lvl="5" indent="-311150" algn="l">
              <a:lnSpc>
                <a:spcPct val="115000"/>
              </a:lnSpc>
              <a:spcBef>
                <a:spcPts val="0"/>
              </a:spcBef>
              <a:spcAft>
                <a:spcPts val="0"/>
              </a:spcAft>
              <a:buSzPts val="1300"/>
              <a:buChar char="■"/>
              <a:defRPr/>
            </a:lvl6pPr>
            <a:lvl7pPr marL="3200400" lvl="6" indent="-311150" algn="l">
              <a:lnSpc>
                <a:spcPct val="115000"/>
              </a:lnSpc>
              <a:spcBef>
                <a:spcPts val="0"/>
              </a:spcBef>
              <a:spcAft>
                <a:spcPts val="0"/>
              </a:spcAft>
              <a:buSzPts val="1300"/>
              <a:buChar char="●"/>
              <a:defRPr/>
            </a:lvl7pPr>
            <a:lvl8pPr marL="3657600" lvl="7" indent="-311150" algn="l">
              <a:lnSpc>
                <a:spcPct val="115000"/>
              </a:lnSpc>
              <a:spcBef>
                <a:spcPts val="0"/>
              </a:spcBef>
              <a:spcAft>
                <a:spcPts val="0"/>
              </a:spcAft>
              <a:buSzPts val="1300"/>
              <a:buChar char="○"/>
              <a:defRPr/>
            </a:lvl8pPr>
            <a:lvl9pPr marL="4114800" lvl="8" indent="-311150" algn="l">
              <a:lnSpc>
                <a:spcPct val="115000"/>
              </a:lnSpc>
              <a:spcBef>
                <a:spcPts val="0"/>
              </a:spcBef>
              <a:spcAft>
                <a:spcPts val="0"/>
              </a:spcAft>
              <a:buSzPts val="1300"/>
              <a:buChar char="■"/>
              <a:defRPr/>
            </a:lvl9pPr>
          </a:lstStyle>
          <a:p>
            <a:endParaRPr/>
          </a:p>
        </p:txBody>
      </p:sp>
      <p:sp>
        <p:nvSpPr>
          <p:cNvPr id="419" name="Google Shape;419;g3185375ad6e_0_1048"/>
          <p:cNvSpPr txBox="1">
            <a:spLocks noGrp="1"/>
          </p:cNvSpPr>
          <p:nvPr>
            <p:ph type="body" idx="2"/>
          </p:nvPr>
        </p:nvSpPr>
        <p:spPr>
          <a:xfrm>
            <a:off x="6269733" y="1221270"/>
            <a:ext cx="1547100" cy="5307900"/>
          </a:xfrm>
          <a:prstGeom prst="rect">
            <a:avLst/>
          </a:prstGeom>
          <a:noFill/>
          <a:ln>
            <a:noFill/>
          </a:ln>
        </p:spPr>
        <p:txBody>
          <a:bodyPr spcFirstLastPara="1" wrap="square" lIns="0" tIns="0" rIns="0" bIns="0" anchor="t" anchorCtr="0">
            <a:noAutofit/>
          </a:bodyPr>
          <a:lstStyle>
            <a:lvl1pPr marL="457200" lvl="0" indent="-311150" algn="l">
              <a:lnSpc>
                <a:spcPct val="115000"/>
              </a:lnSpc>
              <a:spcBef>
                <a:spcPts val="0"/>
              </a:spcBef>
              <a:spcAft>
                <a:spcPts val="0"/>
              </a:spcAft>
              <a:buSzPts val="1300"/>
              <a:buChar char="●"/>
              <a:defRPr/>
            </a:lvl1pPr>
            <a:lvl2pPr marL="914400" lvl="1" indent="-311150" algn="l">
              <a:lnSpc>
                <a:spcPct val="115000"/>
              </a:lnSpc>
              <a:spcBef>
                <a:spcPts val="0"/>
              </a:spcBef>
              <a:spcAft>
                <a:spcPts val="0"/>
              </a:spcAft>
              <a:buSzPts val="1300"/>
              <a:buChar char="○"/>
              <a:defRPr/>
            </a:lvl2pPr>
            <a:lvl3pPr marL="1371600" lvl="2" indent="-311150" algn="l">
              <a:lnSpc>
                <a:spcPct val="115000"/>
              </a:lnSpc>
              <a:spcBef>
                <a:spcPts val="0"/>
              </a:spcBef>
              <a:spcAft>
                <a:spcPts val="0"/>
              </a:spcAft>
              <a:buSzPts val="1300"/>
              <a:buChar char="■"/>
              <a:defRPr/>
            </a:lvl3pPr>
            <a:lvl4pPr marL="1828800" lvl="3" indent="-311150" algn="l">
              <a:lnSpc>
                <a:spcPct val="115000"/>
              </a:lnSpc>
              <a:spcBef>
                <a:spcPts val="0"/>
              </a:spcBef>
              <a:spcAft>
                <a:spcPts val="0"/>
              </a:spcAft>
              <a:buSzPts val="1300"/>
              <a:buChar char="●"/>
              <a:defRPr/>
            </a:lvl4pPr>
            <a:lvl5pPr marL="2286000" lvl="4" indent="-311150" algn="l">
              <a:lnSpc>
                <a:spcPct val="115000"/>
              </a:lnSpc>
              <a:spcBef>
                <a:spcPts val="0"/>
              </a:spcBef>
              <a:spcAft>
                <a:spcPts val="0"/>
              </a:spcAft>
              <a:buSzPts val="1300"/>
              <a:buChar char="○"/>
              <a:defRPr/>
            </a:lvl5pPr>
            <a:lvl6pPr marL="2743200" lvl="5" indent="-311150" algn="l">
              <a:lnSpc>
                <a:spcPct val="115000"/>
              </a:lnSpc>
              <a:spcBef>
                <a:spcPts val="0"/>
              </a:spcBef>
              <a:spcAft>
                <a:spcPts val="0"/>
              </a:spcAft>
              <a:buSzPts val="1300"/>
              <a:buChar char="■"/>
              <a:defRPr/>
            </a:lvl6pPr>
            <a:lvl7pPr marL="3200400" lvl="6" indent="-311150" algn="l">
              <a:lnSpc>
                <a:spcPct val="115000"/>
              </a:lnSpc>
              <a:spcBef>
                <a:spcPts val="0"/>
              </a:spcBef>
              <a:spcAft>
                <a:spcPts val="0"/>
              </a:spcAft>
              <a:buSzPts val="1300"/>
              <a:buChar char="●"/>
              <a:defRPr/>
            </a:lvl7pPr>
            <a:lvl8pPr marL="3657600" lvl="7" indent="-311150" algn="l">
              <a:lnSpc>
                <a:spcPct val="115000"/>
              </a:lnSpc>
              <a:spcBef>
                <a:spcPts val="0"/>
              </a:spcBef>
              <a:spcAft>
                <a:spcPts val="0"/>
              </a:spcAft>
              <a:buSzPts val="1300"/>
              <a:buChar char="○"/>
              <a:defRPr/>
            </a:lvl8pPr>
            <a:lvl9pPr marL="4114800" lvl="8" indent="-311150" algn="l">
              <a:lnSpc>
                <a:spcPct val="115000"/>
              </a:lnSpc>
              <a:spcBef>
                <a:spcPts val="0"/>
              </a:spcBef>
              <a:spcAft>
                <a:spcPts val="0"/>
              </a:spcAft>
              <a:buSzPts val="1300"/>
              <a:buChar char="■"/>
              <a:defRPr/>
            </a:lvl9pPr>
          </a:lstStyle>
          <a:p>
            <a:endParaRPr/>
          </a:p>
        </p:txBody>
      </p:sp>
      <p:sp>
        <p:nvSpPr>
          <p:cNvPr id="420" name="Google Shape;420;g3185375ad6e_0_1048"/>
          <p:cNvSpPr txBox="1">
            <a:spLocks noGrp="1"/>
          </p:cNvSpPr>
          <p:nvPr>
            <p:ph type="sldNum" idx="12"/>
          </p:nvPr>
        </p:nvSpPr>
        <p:spPr>
          <a:xfrm>
            <a:off x="11296611"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421" name="Google Shape;421;g3185375ad6e_0_1048"/>
          <p:cNvSpPr txBox="1">
            <a:spLocks noGrp="1"/>
          </p:cNvSpPr>
          <p:nvPr>
            <p:ph type="body" idx="3"/>
          </p:nvPr>
        </p:nvSpPr>
        <p:spPr>
          <a:xfrm>
            <a:off x="2478533" y="1221270"/>
            <a:ext cx="3444000" cy="5307900"/>
          </a:xfrm>
          <a:prstGeom prst="rect">
            <a:avLst/>
          </a:prstGeom>
          <a:noFill/>
          <a:ln>
            <a:noFill/>
          </a:ln>
        </p:spPr>
        <p:txBody>
          <a:bodyPr spcFirstLastPara="1" wrap="square" lIns="0" tIns="0" rIns="0" bIns="0" anchor="t" anchorCtr="0">
            <a:noAutofit/>
          </a:bodyPr>
          <a:lstStyle>
            <a:lvl1pPr marL="457200" lvl="0" indent="-311150" algn="l">
              <a:lnSpc>
                <a:spcPct val="115000"/>
              </a:lnSpc>
              <a:spcBef>
                <a:spcPts val="0"/>
              </a:spcBef>
              <a:spcAft>
                <a:spcPts val="0"/>
              </a:spcAft>
              <a:buSzPts val="1300"/>
              <a:buChar char="●"/>
              <a:defRPr/>
            </a:lvl1pPr>
            <a:lvl2pPr marL="914400" lvl="1" indent="-311150" algn="l">
              <a:lnSpc>
                <a:spcPct val="115000"/>
              </a:lnSpc>
              <a:spcBef>
                <a:spcPts val="0"/>
              </a:spcBef>
              <a:spcAft>
                <a:spcPts val="0"/>
              </a:spcAft>
              <a:buSzPts val="1300"/>
              <a:buChar char="○"/>
              <a:defRPr/>
            </a:lvl2pPr>
            <a:lvl3pPr marL="1371600" lvl="2" indent="-311150" algn="l">
              <a:lnSpc>
                <a:spcPct val="115000"/>
              </a:lnSpc>
              <a:spcBef>
                <a:spcPts val="0"/>
              </a:spcBef>
              <a:spcAft>
                <a:spcPts val="0"/>
              </a:spcAft>
              <a:buSzPts val="1300"/>
              <a:buChar char="■"/>
              <a:defRPr/>
            </a:lvl3pPr>
            <a:lvl4pPr marL="1828800" lvl="3" indent="-311150" algn="l">
              <a:lnSpc>
                <a:spcPct val="115000"/>
              </a:lnSpc>
              <a:spcBef>
                <a:spcPts val="0"/>
              </a:spcBef>
              <a:spcAft>
                <a:spcPts val="0"/>
              </a:spcAft>
              <a:buSzPts val="1300"/>
              <a:buChar char="●"/>
              <a:defRPr/>
            </a:lvl4pPr>
            <a:lvl5pPr marL="2286000" lvl="4" indent="-311150" algn="l">
              <a:lnSpc>
                <a:spcPct val="115000"/>
              </a:lnSpc>
              <a:spcBef>
                <a:spcPts val="0"/>
              </a:spcBef>
              <a:spcAft>
                <a:spcPts val="0"/>
              </a:spcAft>
              <a:buSzPts val="1300"/>
              <a:buChar char="○"/>
              <a:defRPr/>
            </a:lvl5pPr>
            <a:lvl6pPr marL="2743200" lvl="5" indent="-311150" algn="l">
              <a:lnSpc>
                <a:spcPct val="115000"/>
              </a:lnSpc>
              <a:spcBef>
                <a:spcPts val="0"/>
              </a:spcBef>
              <a:spcAft>
                <a:spcPts val="0"/>
              </a:spcAft>
              <a:buSzPts val="1300"/>
              <a:buChar char="■"/>
              <a:defRPr/>
            </a:lvl6pPr>
            <a:lvl7pPr marL="3200400" lvl="6" indent="-311150" algn="l">
              <a:lnSpc>
                <a:spcPct val="115000"/>
              </a:lnSpc>
              <a:spcBef>
                <a:spcPts val="0"/>
              </a:spcBef>
              <a:spcAft>
                <a:spcPts val="0"/>
              </a:spcAft>
              <a:buSzPts val="1300"/>
              <a:buChar char="●"/>
              <a:defRPr/>
            </a:lvl7pPr>
            <a:lvl8pPr marL="3657600" lvl="7" indent="-311150" algn="l">
              <a:lnSpc>
                <a:spcPct val="115000"/>
              </a:lnSpc>
              <a:spcBef>
                <a:spcPts val="0"/>
              </a:spcBef>
              <a:spcAft>
                <a:spcPts val="0"/>
              </a:spcAft>
              <a:buSzPts val="1300"/>
              <a:buChar char="○"/>
              <a:defRPr/>
            </a:lvl8pPr>
            <a:lvl9pPr marL="4114800" lvl="8" indent="-311150" algn="l">
              <a:lnSpc>
                <a:spcPct val="115000"/>
              </a:lnSpc>
              <a:spcBef>
                <a:spcPts val="0"/>
              </a:spcBef>
              <a:spcAft>
                <a:spcPts val="0"/>
              </a:spcAft>
              <a:buSzPts val="1300"/>
              <a:buChar char="■"/>
              <a:defRPr/>
            </a:lvl9pPr>
          </a:lstStyle>
          <a:p>
            <a:endParaRPr/>
          </a:p>
        </p:txBody>
      </p:sp>
      <p:sp>
        <p:nvSpPr>
          <p:cNvPr id="422" name="Google Shape;422;g3185375ad6e_0_1048"/>
          <p:cNvSpPr txBox="1">
            <a:spLocks noGrp="1"/>
          </p:cNvSpPr>
          <p:nvPr>
            <p:ph type="body" idx="4"/>
          </p:nvPr>
        </p:nvSpPr>
        <p:spPr>
          <a:xfrm>
            <a:off x="8163900" y="1221270"/>
            <a:ext cx="3444000" cy="5307900"/>
          </a:xfrm>
          <a:prstGeom prst="rect">
            <a:avLst/>
          </a:prstGeom>
          <a:noFill/>
          <a:ln>
            <a:noFill/>
          </a:ln>
        </p:spPr>
        <p:txBody>
          <a:bodyPr spcFirstLastPara="1" wrap="square" lIns="0" tIns="0" rIns="0" bIns="0" anchor="t" anchorCtr="0">
            <a:noAutofit/>
          </a:bodyPr>
          <a:lstStyle>
            <a:lvl1pPr marL="457200" lvl="0" indent="-311150" algn="l">
              <a:lnSpc>
                <a:spcPct val="115000"/>
              </a:lnSpc>
              <a:spcBef>
                <a:spcPts val="0"/>
              </a:spcBef>
              <a:spcAft>
                <a:spcPts val="0"/>
              </a:spcAft>
              <a:buSzPts val="1300"/>
              <a:buChar char="●"/>
              <a:defRPr/>
            </a:lvl1pPr>
            <a:lvl2pPr marL="914400" lvl="1" indent="-311150" algn="l">
              <a:lnSpc>
                <a:spcPct val="115000"/>
              </a:lnSpc>
              <a:spcBef>
                <a:spcPts val="0"/>
              </a:spcBef>
              <a:spcAft>
                <a:spcPts val="0"/>
              </a:spcAft>
              <a:buSzPts val="1300"/>
              <a:buChar char="○"/>
              <a:defRPr/>
            </a:lvl2pPr>
            <a:lvl3pPr marL="1371600" lvl="2" indent="-311150" algn="l">
              <a:lnSpc>
                <a:spcPct val="115000"/>
              </a:lnSpc>
              <a:spcBef>
                <a:spcPts val="0"/>
              </a:spcBef>
              <a:spcAft>
                <a:spcPts val="0"/>
              </a:spcAft>
              <a:buSzPts val="1300"/>
              <a:buChar char="■"/>
              <a:defRPr/>
            </a:lvl3pPr>
            <a:lvl4pPr marL="1828800" lvl="3" indent="-311150" algn="l">
              <a:lnSpc>
                <a:spcPct val="115000"/>
              </a:lnSpc>
              <a:spcBef>
                <a:spcPts val="0"/>
              </a:spcBef>
              <a:spcAft>
                <a:spcPts val="0"/>
              </a:spcAft>
              <a:buSzPts val="1300"/>
              <a:buChar char="●"/>
              <a:defRPr/>
            </a:lvl4pPr>
            <a:lvl5pPr marL="2286000" lvl="4" indent="-311150" algn="l">
              <a:lnSpc>
                <a:spcPct val="115000"/>
              </a:lnSpc>
              <a:spcBef>
                <a:spcPts val="0"/>
              </a:spcBef>
              <a:spcAft>
                <a:spcPts val="0"/>
              </a:spcAft>
              <a:buSzPts val="1300"/>
              <a:buChar char="○"/>
              <a:defRPr/>
            </a:lvl5pPr>
            <a:lvl6pPr marL="2743200" lvl="5" indent="-311150" algn="l">
              <a:lnSpc>
                <a:spcPct val="115000"/>
              </a:lnSpc>
              <a:spcBef>
                <a:spcPts val="0"/>
              </a:spcBef>
              <a:spcAft>
                <a:spcPts val="0"/>
              </a:spcAft>
              <a:buSzPts val="1300"/>
              <a:buChar char="■"/>
              <a:defRPr/>
            </a:lvl6pPr>
            <a:lvl7pPr marL="3200400" lvl="6" indent="-311150" algn="l">
              <a:lnSpc>
                <a:spcPct val="115000"/>
              </a:lnSpc>
              <a:spcBef>
                <a:spcPts val="0"/>
              </a:spcBef>
              <a:spcAft>
                <a:spcPts val="0"/>
              </a:spcAft>
              <a:buSzPts val="1300"/>
              <a:buChar char="●"/>
              <a:defRPr/>
            </a:lvl7pPr>
            <a:lvl8pPr marL="3657600" lvl="7" indent="-311150" algn="l">
              <a:lnSpc>
                <a:spcPct val="115000"/>
              </a:lnSpc>
              <a:spcBef>
                <a:spcPts val="0"/>
              </a:spcBef>
              <a:spcAft>
                <a:spcPts val="0"/>
              </a:spcAft>
              <a:buSzPts val="1300"/>
              <a:buChar char="○"/>
              <a:defRPr/>
            </a:lvl8pPr>
            <a:lvl9pPr marL="4114800" lvl="8" indent="-311150" algn="l">
              <a:lnSpc>
                <a:spcPct val="115000"/>
              </a:lnSpc>
              <a:spcBef>
                <a:spcPts val="0"/>
              </a:spcBef>
              <a:spcAft>
                <a:spcPts val="0"/>
              </a:spcAft>
              <a:buSzPts val="1300"/>
              <a:buChar char="■"/>
              <a:defRPr/>
            </a:lvl9pPr>
          </a:lstStyle>
          <a:p>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Title and four columns (1:1:2:2)">
  <p:cSld name="TITLE_AND_TWO_COLUMNS_1_1_3_1_1_1">
    <p:spTree>
      <p:nvGrpSpPr>
        <p:cNvPr id="1" name="Shape 423"/>
        <p:cNvGrpSpPr/>
        <p:nvPr/>
      </p:nvGrpSpPr>
      <p:grpSpPr>
        <a:xfrm>
          <a:off x="0" y="0"/>
          <a:ext cx="0" cy="0"/>
          <a:chOff x="0" y="0"/>
          <a:chExt cx="0" cy="0"/>
        </a:xfrm>
      </p:grpSpPr>
      <p:sp>
        <p:nvSpPr>
          <p:cNvPr id="424" name="Google Shape;424;g3185375ad6e_0_1055"/>
          <p:cNvSpPr txBox="1">
            <a:spLocks noGrp="1"/>
          </p:cNvSpPr>
          <p:nvPr>
            <p:ph type="title"/>
          </p:nvPr>
        </p:nvSpPr>
        <p:spPr>
          <a:xfrm>
            <a:off x="584533" y="281820"/>
            <a:ext cx="11023200" cy="7323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2900"/>
              <a:buNone/>
              <a:defRPr/>
            </a:lvl1pPr>
            <a:lvl2pPr lvl="1" algn="l">
              <a:lnSpc>
                <a:spcPct val="100000"/>
              </a:lnSpc>
              <a:spcBef>
                <a:spcPts val="0"/>
              </a:spcBef>
              <a:spcAft>
                <a:spcPts val="0"/>
              </a:spcAft>
              <a:buSzPts val="3200"/>
              <a:buNone/>
              <a:defRPr/>
            </a:lvl2pPr>
            <a:lvl3pPr lvl="2" algn="l">
              <a:lnSpc>
                <a:spcPct val="100000"/>
              </a:lnSpc>
              <a:spcBef>
                <a:spcPts val="0"/>
              </a:spcBef>
              <a:spcAft>
                <a:spcPts val="0"/>
              </a:spcAft>
              <a:buSzPts val="3200"/>
              <a:buNone/>
              <a:defRPr/>
            </a:lvl3pPr>
            <a:lvl4pPr lvl="3" algn="l">
              <a:lnSpc>
                <a:spcPct val="100000"/>
              </a:lnSpc>
              <a:spcBef>
                <a:spcPts val="0"/>
              </a:spcBef>
              <a:spcAft>
                <a:spcPts val="0"/>
              </a:spcAft>
              <a:buSzPts val="3200"/>
              <a:buNone/>
              <a:defRPr/>
            </a:lvl4pPr>
            <a:lvl5pPr lvl="4" algn="l">
              <a:lnSpc>
                <a:spcPct val="100000"/>
              </a:lnSpc>
              <a:spcBef>
                <a:spcPts val="0"/>
              </a:spcBef>
              <a:spcAft>
                <a:spcPts val="0"/>
              </a:spcAft>
              <a:buSzPts val="3200"/>
              <a:buNone/>
              <a:defRPr/>
            </a:lvl5pPr>
            <a:lvl6pPr lvl="5" algn="l">
              <a:lnSpc>
                <a:spcPct val="100000"/>
              </a:lnSpc>
              <a:spcBef>
                <a:spcPts val="0"/>
              </a:spcBef>
              <a:spcAft>
                <a:spcPts val="0"/>
              </a:spcAft>
              <a:buSzPts val="3200"/>
              <a:buNone/>
              <a:defRPr/>
            </a:lvl6pPr>
            <a:lvl7pPr lvl="6" algn="l">
              <a:lnSpc>
                <a:spcPct val="100000"/>
              </a:lnSpc>
              <a:spcBef>
                <a:spcPts val="0"/>
              </a:spcBef>
              <a:spcAft>
                <a:spcPts val="0"/>
              </a:spcAft>
              <a:buSzPts val="3200"/>
              <a:buNone/>
              <a:defRPr/>
            </a:lvl7pPr>
            <a:lvl8pPr lvl="7" algn="l">
              <a:lnSpc>
                <a:spcPct val="100000"/>
              </a:lnSpc>
              <a:spcBef>
                <a:spcPts val="0"/>
              </a:spcBef>
              <a:spcAft>
                <a:spcPts val="0"/>
              </a:spcAft>
              <a:buSzPts val="3200"/>
              <a:buNone/>
              <a:defRPr/>
            </a:lvl8pPr>
            <a:lvl9pPr lvl="8" algn="l">
              <a:lnSpc>
                <a:spcPct val="100000"/>
              </a:lnSpc>
              <a:spcBef>
                <a:spcPts val="0"/>
              </a:spcBef>
              <a:spcAft>
                <a:spcPts val="0"/>
              </a:spcAft>
              <a:buSzPts val="3200"/>
              <a:buNone/>
              <a:defRPr/>
            </a:lvl9pPr>
          </a:lstStyle>
          <a:p>
            <a:endParaRPr/>
          </a:p>
        </p:txBody>
      </p:sp>
      <p:sp>
        <p:nvSpPr>
          <p:cNvPr id="425" name="Google Shape;425;g3185375ad6e_0_1055"/>
          <p:cNvSpPr txBox="1">
            <a:spLocks noGrp="1"/>
          </p:cNvSpPr>
          <p:nvPr>
            <p:ph type="body" idx="1"/>
          </p:nvPr>
        </p:nvSpPr>
        <p:spPr>
          <a:xfrm>
            <a:off x="584533" y="1221270"/>
            <a:ext cx="1547100" cy="5307900"/>
          </a:xfrm>
          <a:prstGeom prst="rect">
            <a:avLst/>
          </a:prstGeom>
          <a:noFill/>
          <a:ln>
            <a:noFill/>
          </a:ln>
        </p:spPr>
        <p:txBody>
          <a:bodyPr spcFirstLastPara="1" wrap="square" lIns="0" tIns="0" rIns="0" bIns="0" anchor="t" anchorCtr="0">
            <a:noAutofit/>
          </a:bodyPr>
          <a:lstStyle>
            <a:lvl1pPr marL="457200" lvl="0" indent="-311150" algn="l">
              <a:lnSpc>
                <a:spcPct val="115000"/>
              </a:lnSpc>
              <a:spcBef>
                <a:spcPts val="0"/>
              </a:spcBef>
              <a:spcAft>
                <a:spcPts val="0"/>
              </a:spcAft>
              <a:buSzPts val="1300"/>
              <a:buChar char="●"/>
              <a:defRPr/>
            </a:lvl1pPr>
            <a:lvl2pPr marL="914400" lvl="1" indent="-311150" algn="l">
              <a:lnSpc>
                <a:spcPct val="115000"/>
              </a:lnSpc>
              <a:spcBef>
                <a:spcPts val="0"/>
              </a:spcBef>
              <a:spcAft>
                <a:spcPts val="0"/>
              </a:spcAft>
              <a:buSzPts val="1300"/>
              <a:buChar char="○"/>
              <a:defRPr/>
            </a:lvl2pPr>
            <a:lvl3pPr marL="1371600" lvl="2" indent="-311150" algn="l">
              <a:lnSpc>
                <a:spcPct val="115000"/>
              </a:lnSpc>
              <a:spcBef>
                <a:spcPts val="0"/>
              </a:spcBef>
              <a:spcAft>
                <a:spcPts val="0"/>
              </a:spcAft>
              <a:buSzPts val="1300"/>
              <a:buChar char="■"/>
              <a:defRPr/>
            </a:lvl3pPr>
            <a:lvl4pPr marL="1828800" lvl="3" indent="-311150" algn="l">
              <a:lnSpc>
                <a:spcPct val="115000"/>
              </a:lnSpc>
              <a:spcBef>
                <a:spcPts val="0"/>
              </a:spcBef>
              <a:spcAft>
                <a:spcPts val="0"/>
              </a:spcAft>
              <a:buSzPts val="1300"/>
              <a:buChar char="●"/>
              <a:defRPr/>
            </a:lvl4pPr>
            <a:lvl5pPr marL="2286000" lvl="4" indent="-311150" algn="l">
              <a:lnSpc>
                <a:spcPct val="115000"/>
              </a:lnSpc>
              <a:spcBef>
                <a:spcPts val="0"/>
              </a:spcBef>
              <a:spcAft>
                <a:spcPts val="0"/>
              </a:spcAft>
              <a:buSzPts val="1300"/>
              <a:buChar char="○"/>
              <a:defRPr/>
            </a:lvl5pPr>
            <a:lvl6pPr marL="2743200" lvl="5" indent="-311150" algn="l">
              <a:lnSpc>
                <a:spcPct val="115000"/>
              </a:lnSpc>
              <a:spcBef>
                <a:spcPts val="0"/>
              </a:spcBef>
              <a:spcAft>
                <a:spcPts val="0"/>
              </a:spcAft>
              <a:buSzPts val="1300"/>
              <a:buChar char="■"/>
              <a:defRPr/>
            </a:lvl6pPr>
            <a:lvl7pPr marL="3200400" lvl="6" indent="-311150" algn="l">
              <a:lnSpc>
                <a:spcPct val="115000"/>
              </a:lnSpc>
              <a:spcBef>
                <a:spcPts val="0"/>
              </a:spcBef>
              <a:spcAft>
                <a:spcPts val="0"/>
              </a:spcAft>
              <a:buSzPts val="1300"/>
              <a:buChar char="●"/>
              <a:defRPr/>
            </a:lvl7pPr>
            <a:lvl8pPr marL="3657600" lvl="7" indent="-311150" algn="l">
              <a:lnSpc>
                <a:spcPct val="115000"/>
              </a:lnSpc>
              <a:spcBef>
                <a:spcPts val="0"/>
              </a:spcBef>
              <a:spcAft>
                <a:spcPts val="0"/>
              </a:spcAft>
              <a:buSzPts val="1300"/>
              <a:buChar char="○"/>
              <a:defRPr/>
            </a:lvl8pPr>
            <a:lvl9pPr marL="4114800" lvl="8" indent="-311150" algn="l">
              <a:lnSpc>
                <a:spcPct val="115000"/>
              </a:lnSpc>
              <a:spcBef>
                <a:spcPts val="0"/>
              </a:spcBef>
              <a:spcAft>
                <a:spcPts val="0"/>
              </a:spcAft>
              <a:buSzPts val="1300"/>
              <a:buChar char="■"/>
              <a:defRPr/>
            </a:lvl9pPr>
          </a:lstStyle>
          <a:p>
            <a:endParaRPr/>
          </a:p>
        </p:txBody>
      </p:sp>
      <p:sp>
        <p:nvSpPr>
          <p:cNvPr id="426" name="Google Shape;426;g3185375ad6e_0_1055"/>
          <p:cNvSpPr txBox="1">
            <a:spLocks noGrp="1"/>
          </p:cNvSpPr>
          <p:nvPr>
            <p:ph type="body" idx="2"/>
          </p:nvPr>
        </p:nvSpPr>
        <p:spPr>
          <a:xfrm>
            <a:off x="4375633" y="1221270"/>
            <a:ext cx="3444300" cy="5307900"/>
          </a:xfrm>
          <a:prstGeom prst="rect">
            <a:avLst/>
          </a:prstGeom>
          <a:noFill/>
          <a:ln>
            <a:noFill/>
          </a:ln>
        </p:spPr>
        <p:txBody>
          <a:bodyPr spcFirstLastPara="1" wrap="square" lIns="0" tIns="0" rIns="0" bIns="0" anchor="t" anchorCtr="0">
            <a:noAutofit/>
          </a:bodyPr>
          <a:lstStyle>
            <a:lvl1pPr marL="457200" lvl="0" indent="-311150" algn="l">
              <a:lnSpc>
                <a:spcPct val="115000"/>
              </a:lnSpc>
              <a:spcBef>
                <a:spcPts val="0"/>
              </a:spcBef>
              <a:spcAft>
                <a:spcPts val="0"/>
              </a:spcAft>
              <a:buSzPts val="1300"/>
              <a:buChar char="●"/>
              <a:defRPr/>
            </a:lvl1pPr>
            <a:lvl2pPr marL="914400" lvl="1" indent="-311150" algn="l">
              <a:lnSpc>
                <a:spcPct val="115000"/>
              </a:lnSpc>
              <a:spcBef>
                <a:spcPts val="0"/>
              </a:spcBef>
              <a:spcAft>
                <a:spcPts val="0"/>
              </a:spcAft>
              <a:buSzPts val="1300"/>
              <a:buChar char="○"/>
              <a:defRPr/>
            </a:lvl2pPr>
            <a:lvl3pPr marL="1371600" lvl="2" indent="-311150" algn="l">
              <a:lnSpc>
                <a:spcPct val="115000"/>
              </a:lnSpc>
              <a:spcBef>
                <a:spcPts val="0"/>
              </a:spcBef>
              <a:spcAft>
                <a:spcPts val="0"/>
              </a:spcAft>
              <a:buSzPts val="1300"/>
              <a:buChar char="■"/>
              <a:defRPr/>
            </a:lvl3pPr>
            <a:lvl4pPr marL="1828800" lvl="3" indent="-311150" algn="l">
              <a:lnSpc>
                <a:spcPct val="115000"/>
              </a:lnSpc>
              <a:spcBef>
                <a:spcPts val="0"/>
              </a:spcBef>
              <a:spcAft>
                <a:spcPts val="0"/>
              </a:spcAft>
              <a:buSzPts val="1300"/>
              <a:buChar char="●"/>
              <a:defRPr/>
            </a:lvl4pPr>
            <a:lvl5pPr marL="2286000" lvl="4" indent="-311150" algn="l">
              <a:lnSpc>
                <a:spcPct val="115000"/>
              </a:lnSpc>
              <a:spcBef>
                <a:spcPts val="0"/>
              </a:spcBef>
              <a:spcAft>
                <a:spcPts val="0"/>
              </a:spcAft>
              <a:buSzPts val="1300"/>
              <a:buChar char="○"/>
              <a:defRPr/>
            </a:lvl5pPr>
            <a:lvl6pPr marL="2743200" lvl="5" indent="-311150" algn="l">
              <a:lnSpc>
                <a:spcPct val="115000"/>
              </a:lnSpc>
              <a:spcBef>
                <a:spcPts val="0"/>
              </a:spcBef>
              <a:spcAft>
                <a:spcPts val="0"/>
              </a:spcAft>
              <a:buSzPts val="1300"/>
              <a:buChar char="■"/>
              <a:defRPr/>
            </a:lvl6pPr>
            <a:lvl7pPr marL="3200400" lvl="6" indent="-311150" algn="l">
              <a:lnSpc>
                <a:spcPct val="115000"/>
              </a:lnSpc>
              <a:spcBef>
                <a:spcPts val="0"/>
              </a:spcBef>
              <a:spcAft>
                <a:spcPts val="0"/>
              </a:spcAft>
              <a:buSzPts val="1300"/>
              <a:buChar char="●"/>
              <a:defRPr/>
            </a:lvl7pPr>
            <a:lvl8pPr marL="3657600" lvl="7" indent="-311150" algn="l">
              <a:lnSpc>
                <a:spcPct val="115000"/>
              </a:lnSpc>
              <a:spcBef>
                <a:spcPts val="0"/>
              </a:spcBef>
              <a:spcAft>
                <a:spcPts val="0"/>
              </a:spcAft>
              <a:buSzPts val="1300"/>
              <a:buChar char="○"/>
              <a:defRPr/>
            </a:lvl8pPr>
            <a:lvl9pPr marL="4114800" lvl="8" indent="-311150" algn="l">
              <a:lnSpc>
                <a:spcPct val="115000"/>
              </a:lnSpc>
              <a:spcBef>
                <a:spcPts val="0"/>
              </a:spcBef>
              <a:spcAft>
                <a:spcPts val="0"/>
              </a:spcAft>
              <a:buSzPts val="1300"/>
              <a:buChar char="■"/>
              <a:defRPr/>
            </a:lvl9pPr>
          </a:lstStyle>
          <a:p>
            <a:endParaRPr/>
          </a:p>
        </p:txBody>
      </p:sp>
      <p:sp>
        <p:nvSpPr>
          <p:cNvPr id="427" name="Google Shape;427;g3185375ad6e_0_1055"/>
          <p:cNvSpPr txBox="1">
            <a:spLocks noGrp="1"/>
          </p:cNvSpPr>
          <p:nvPr>
            <p:ph type="sldNum" idx="12"/>
          </p:nvPr>
        </p:nvSpPr>
        <p:spPr>
          <a:xfrm>
            <a:off x="11296611"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428" name="Google Shape;428;g3185375ad6e_0_1055"/>
          <p:cNvSpPr txBox="1">
            <a:spLocks noGrp="1"/>
          </p:cNvSpPr>
          <p:nvPr>
            <p:ph type="body" idx="3"/>
          </p:nvPr>
        </p:nvSpPr>
        <p:spPr>
          <a:xfrm>
            <a:off x="2478533" y="1221270"/>
            <a:ext cx="1547100" cy="5307900"/>
          </a:xfrm>
          <a:prstGeom prst="rect">
            <a:avLst/>
          </a:prstGeom>
          <a:noFill/>
          <a:ln>
            <a:noFill/>
          </a:ln>
        </p:spPr>
        <p:txBody>
          <a:bodyPr spcFirstLastPara="1" wrap="square" lIns="0" tIns="0" rIns="0" bIns="0" anchor="t" anchorCtr="0">
            <a:noAutofit/>
          </a:bodyPr>
          <a:lstStyle>
            <a:lvl1pPr marL="457200" lvl="0" indent="-311150" algn="l">
              <a:lnSpc>
                <a:spcPct val="115000"/>
              </a:lnSpc>
              <a:spcBef>
                <a:spcPts val="0"/>
              </a:spcBef>
              <a:spcAft>
                <a:spcPts val="0"/>
              </a:spcAft>
              <a:buSzPts val="1300"/>
              <a:buChar char="●"/>
              <a:defRPr/>
            </a:lvl1pPr>
            <a:lvl2pPr marL="914400" lvl="1" indent="-311150" algn="l">
              <a:lnSpc>
                <a:spcPct val="115000"/>
              </a:lnSpc>
              <a:spcBef>
                <a:spcPts val="0"/>
              </a:spcBef>
              <a:spcAft>
                <a:spcPts val="0"/>
              </a:spcAft>
              <a:buSzPts val="1300"/>
              <a:buChar char="○"/>
              <a:defRPr/>
            </a:lvl2pPr>
            <a:lvl3pPr marL="1371600" lvl="2" indent="-311150" algn="l">
              <a:lnSpc>
                <a:spcPct val="115000"/>
              </a:lnSpc>
              <a:spcBef>
                <a:spcPts val="0"/>
              </a:spcBef>
              <a:spcAft>
                <a:spcPts val="0"/>
              </a:spcAft>
              <a:buSzPts val="1300"/>
              <a:buChar char="■"/>
              <a:defRPr/>
            </a:lvl3pPr>
            <a:lvl4pPr marL="1828800" lvl="3" indent="-311150" algn="l">
              <a:lnSpc>
                <a:spcPct val="115000"/>
              </a:lnSpc>
              <a:spcBef>
                <a:spcPts val="0"/>
              </a:spcBef>
              <a:spcAft>
                <a:spcPts val="0"/>
              </a:spcAft>
              <a:buSzPts val="1300"/>
              <a:buChar char="●"/>
              <a:defRPr/>
            </a:lvl4pPr>
            <a:lvl5pPr marL="2286000" lvl="4" indent="-311150" algn="l">
              <a:lnSpc>
                <a:spcPct val="115000"/>
              </a:lnSpc>
              <a:spcBef>
                <a:spcPts val="0"/>
              </a:spcBef>
              <a:spcAft>
                <a:spcPts val="0"/>
              </a:spcAft>
              <a:buSzPts val="1300"/>
              <a:buChar char="○"/>
              <a:defRPr/>
            </a:lvl5pPr>
            <a:lvl6pPr marL="2743200" lvl="5" indent="-311150" algn="l">
              <a:lnSpc>
                <a:spcPct val="115000"/>
              </a:lnSpc>
              <a:spcBef>
                <a:spcPts val="0"/>
              </a:spcBef>
              <a:spcAft>
                <a:spcPts val="0"/>
              </a:spcAft>
              <a:buSzPts val="1300"/>
              <a:buChar char="■"/>
              <a:defRPr/>
            </a:lvl6pPr>
            <a:lvl7pPr marL="3200400" lvl="6" indent="-311150" algn="l">
              <a:lnSpc>
                <a:spcPct val="115000"/>
              </a:lnSpc>
              <a:spcBef>
                <a:spcPts val="0"/>
              </a:spcBef>
              <a:spcAft>
                <a:spcPts val="0"/>
              </a:spcAft>
              <a:buSzPts val="1300"/>
              <a:buChar char="●"/>
              <a:defRPr/>
            </a:lvl7pPr>
            <a:lvl8pPr marL="3657600" lvl="7" indent="-311150" algn="l">
              <a:lnSpc>
                <a:spcPct val="115000"/>
              </a:lnSpc>
              <a:spcBef>
                <a:spcPts val="0"/>
              </a:spcBef>
              <a:spcAft>
                <a:spcPts val="0"/>
              </a:spcAft>
              <a:buSzPts val="1300"/>
              <a:buChar char="○"/>
              <a:defRPr/>
            </a:lvl8pPr>
            <a:lvl9pPr marL="4114800" lvl="8" indent="-311150" algn="l">
              <a:lnSpc>
                <a:spcPct val="115000"/>
              </a:lnSpc>
              <a:spcBef>
                <a:spcPts val="0"/>
              </a:spcBef>
              <a:spcAft>
                <a:spcPts val="0"/>
              </a:spcAft>
              <a:buSzPts val="1300"/>
              <a:buChar char="■"/>
              <a:defRPr/>
            </a:lvl9pPr>
          </a:lstStyle>
          <a:p>
            <a:endParaRPr/>
          </a:p>
        </p:txBody>
      </p:sp>
      <p:sp>
        <p:nvSpPr>
          <p:cNvPr id="429" name="Google Shape;429;g3185375ad6e_0_1055"/>
          <p:cNvSpPr txBox="1">
            <a:spLocks noGrp="1"/>
          </p:cNvSpPr>
          <p:nvPr>
            <p:ph type="body" idx="4"/>
          </p:nvPr>
        </p:nvSpPr>
        <p:spPr>
          <a:xfrm>
            <a:off x="8163500" y="1221270"/>
            <a:ext cx="3444300" cy="5307900"/>
          </a:xfrm>
          <a:prstGeom prst="rect">
            <a:avLst/>
          </a:prstGeom>
          <a:noFill/>
          <a:ln>
            <a:noFill/>
          </a:ln>
        </p:spPr>
        <p:txBody>
          <a:bodyPr spcFirstLastPara="1" wrap="square" lIns="0" tIns="0" rIns="0" bIns="0" anchor="t" anchorCtr="0">
            <a:noAutofit/>
          </a:bodyPr>
          <a:lstStyle>
            <a:lvl1pPr marL="457200" lvl="0" indent="-311150" algn="l">
              <a:lnSpc>
                <a:spcPct val="115000"/>
              </a:lnSpc>
              <a:spcBef>
                <a:spcPts val="0"/>
              </a:spcBef>
              <a:spcAft>
                <a:spcPts val="0"/>
              </a:spcAft>
              <a:buSzPts val="1300"/>
              <a:buChar char="●"/>
              <a:defRPr/>
            </a:lvl1pPr>
            <a:lvl2pPr marL="914400" lvl="1" indent="-311150" algn="l">
              <a:lnSpc>
                <a:spcPct val="115000"/>
              </a:lnSpc>
              <a:spcBef>
                <a:spcPts val="0"/>
              </a:spcBef>
              <a:spcAft>
                <a:spcPts val="0"/>
              </a:spcAft>
              <a:buSzPts val="1300"/>
              <a:buChar char="○"/>
              <a:defRPr/>
            </a:lvl2pPr>
            <a:lvl3pPr marL="1371600" lvl="2" indent="-311150" algn="l">
              <a:lnSpc>
                <a:spcPct val="115000"/>
              </a:lnSpc>
              <a:spcBef>
                <a:spcPts val="0"/>
              </a:spcBef>
              <a:spcAft>
                <a:spcPts val="0"/>
              </a:spcAft>
              <a:buSzPts val="1300"/>
              <a:buChar char="■"/>
              <a:defRPr/>
            </a:lvl3pPr>
            <a:lvl4pPr marL="1828800" lvl="3" indent="-311150" algn="l">
              <a:lnSpc>
                <a:spcPct val="115000"/>
              </a:lnSpc>
              <a:spcBef>
                <a:spcPts val="0"/>
              </a:spcBef>
              <a:spcAft>
                <a:spcPts val="0"/>
              </a:spcAft>
              <a:buSzPts val="1300"/>
              <a:buChar char="●"/>
              <a:defRPr/>
            </a:lvl4pPr>
            <a:lvl5pPr marL="2286000" lvl="4" indent="-311150" algn="l">
              <a:lnSpc>
                <a:spcPct val="115000"/>
              </a:lnSpc>
              <a:spcBef>
                <a:spcPts val="0"/>
              </a:spcBef>
              <a:spcAft>
                <a:spcPts val="0"/>
              </a:spcAft>
              <a:buSzPts val="1300"/>
              <a:buChar char="○"/>
              <a:defRPr/>
            </a:lvl5pPr>
            <a:lvl6pPr marL="2743200" lvl="5" indent="-311150" algn="l">
              <a:lnSpc>
                <a:spcPct val="115000"/>
              </a:lnSpc>
              <a:spcBef>
                <a:spcPts val="0"/>
              </a:spcBef>
              <a:spcAft>
                <a:spcPts val="0"/>
              </a:spcAft>
              <a:buSzPts val="1300"/>
              <a:buChar char="■"/>
              <a:defRPr/>
            </a:lvl6pPr>
            <a:lvl7pPr marL="3200400" lvl="6" indent="-311150" algn="l">
              <a:lnSpc>
                <a:spcPct val="115000"/>
              </a:lnSpc>
              <a:spcBef>
                <a:spcPts val="0"/>
              </a:spcBef>
              <a:spcAft>
                <a:spcPts val="0"/>
              </a:spcAft>
              <a:buSzPts val="1300"/>
              <a:buChar char="●"/>
              <a:defRPr/>
            </a:lvl7pPr>
            <a:lvl8pPr marL="3657600" lvl="7" indent="-311150" algn="l">
              <a:lnSpc>
                <a:spcPct val="115000"/>
              </a:lnSpc>
              <a:spcBef>
                <a:spcPts val="0"/>
              </a:spcBef>
              <a:spcAft>
                <a:spcPts val="0"/>
              </a:spcAft>
              <a:buSzPts val="1300"/>
              <a:buChar char="○"/>
              <a:defRPr/>
            </a:lvl8pPr>
            <a:lvl9pPr marL="4114800" lvl="8" indent="-311150" algn="l">
              <a:lnSpc>
                <a:spcPct val="115000"/>
              </a:lnSpc>
              <a:spcBef>
                <a:spcPts val="0"/>
              </a:spcBef>
              <a:spcAft>
                <a:spcPts val="0"/>
              </a:spcAft>
              <a:buSzPts val="1300"/>
              <a:buChar char="■"/>
              <a:defRPr/>
            </a:lvl9pPr>
          </a:lstStyle>
          <a:p>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Title and four columns (2:1:1:2)">
  <p:cSld name="TITLE_AND_TWO_COLUMNS_1_1_3_1_1_1_1">
    <p:spTree>
      <p:nvGrpSpPr>
        <p:cNvPr id="1" name="Shape 430"/>
        <p:cNvGrpSpPr/>
        <p:nvPr/>
      </p:nvGrpSpPr>
      <p:grpSpPr>
        <a:xfrm>
          <a:off x="0" y="0"/>
          <a:ext cx="0" cy="0"/>
          <a:chOff x="0" y="0"/>
          <a:chExt cx="0" cy="0"/>
        </a:xfrm>
      </p:grpSpPr>
      <p:sp>
        <p:nvSpPr>
          <p:cNvPr id="431" name="Google Shape;431;g3185375ad6e_0_1062"/>
          <p:cNvSpPr txBox="1">
            <a:spLocks noGrp="1"/>
          </p:cNvSpPr>
          <p:nvPr>
            <p:ph type="title"/>
          </p:nvPr>
        </p:nvSpPr>
        <p:spPr>
          <a:xfrm>
            <a:off x="584533" y="281820"/>
            <a:ext cx="11023200" cy="7323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2900"/>
              <a:buNone/>
              <a:defRPr/>
            </a:lvl1pPr>
            <a:lvl2pPr lvl="1" algn="l">
              <a:lnSpc>
                <a:spcPct val="100000"/>
              </a:lnSpc>
              <a:spcBef>
                <a:spcPts val="0"/>
              </a:spcBef>
              <a:spcAft>
                <a:spcPts val="0"/>
              </a:spcAft>
              <a:buSzPts val="3200"/>
              <a:buNone/>
              <a:defRPr/>
            </a:lvl2pPr>
            <a:lvl3pPr lvl="2" algn="l">
              <a:lnSpc>
                <a:spcPct val="100000"/>
              </a:lnSpc>
              <a:spcBef>
                <a:spcPts val="0"/>
              </a:spcBef>
              <a:spcAft>
                <a:spcPts val="0"/>
              </a:spcAft>
              <a:buSzPts val="3200"/>
              <a:buNone/>
              <a:defRPr/>
            </a:lvl3pPr>
            <a:lvl4pPr lvl="3" algn="l">
              <a:lnSpc>
                <a:spcPct val="100000"/>
              </a:lnSpc>
              <a:spcBef>
                <a:spcPts val="0"/>
              </a:spcBef>
              <a:spcAft>
                <a:spcPts val="0"/>
              </a:spcAft>
              <a:buSzPts val="3200"/>
              <a:buNone/>
              <a:defRPr/>
            </a:lvl4pPr>
            <a:lvl5pPr lvl="4" algn="l">
              <a:lnSpc>
                <a:spcPct val="100000"/>
              </a:lnSpc>
              <a:spcBef>
                <a:spcPts val="0"/>
              </a:spcBef>
              <a:spcAft>
                <a:spcPts val="0"/>
              </a:spcAft>
              <a:buSzPts val="3200"/>
              <a:buNone/>
              <a:defRPr/>
            </a:lvl5pPr>
            <a:lvl6pPr lvl="5" algn="l">
              <a:lnSpc>
                <a:spcPct val="100000"/>
              </a:lnSpc>
              <a:spcBef>
                <a:spcPts val="0"/>
              </a:spcBef>
              <a:spcAft>
                <a:spcPts val="0"/>
              </a:spcAft>
              <a:buSzPts val="3200"/>
              <a:buNone/>
              <a:defRPr/>
            </a:lvl6pPr>
            <a:lvl7pPr lvl="6" algn="l">
              <a:lnSpc>
                <a:spcPct val="100000"/>
              </a:lnSpc>
              <a:spcBef>
                <a:spcPts val="0"/>
              </a:spcBef>
              <a:spcAft>
                <a:spcPts val="0"/>
              </a:spcAft>
              <a:buSzPts val="3200"/>
              <a:buNone/>
              <a:defRPr/>
            </a:lvl7pPr>
            <a:lvl8pPr lvl="7" algn="l">
              <a:lnSpc>
                <a:spcPct val="100000"/>
              </a:lnSpc>
              <a:spcBef>
                <a:spcPts val="0"/>
              </a:spcBef>
              <a:spcAft>
                <a:spcPts val="0"/>
              </a:spcAft>
              <a:buSzPts val="3200"/>
              <a:buNone/>
              <a:defRPr/>
            </a:lvl8pPr>
            <a:lvl9pPr lvl="8" algn="l">
              <a:lnSpc>
                <a:spcPct val="100000"/>
              </a:lnSpc>
              <a:spcBef>
                <a:spcPts val="0"/>
              </a:spcBef>
              <a:spcAft>
                <a:spcPts val="0"/>
              </a:spcAft>
              <a:buSzPts val="3200"/>
              <a:buNone/>
              <a:defRPr/>
            </a:lvl9pPr>
          </a:lstStyle>
          <a:p>
            <a:endParaRPr/>
          </a:p>
        </p:txBody>
      </p:sp>
      <p:sp>
        <p:nvSpPr>
          <p:cNvPr id="432" name="Google Shape;432;g3185375ad6e_0_1062"/>
          <p:cNvSpPr txBox="1">
            <a:spLocks noGrp="1"/>
          </p:cNvSpPr>
          <p:nvPr>
            <p:ph type="body" idx="1"/>
          </p:nvPr>
        </p:nvSpPr>
        <p:spPr>
          <a:xfrm>
            <a:off x="584533" y="1221270"/>
            <a:ext cx="3444300" cy="5307900"/>
          </a:xfrm>
          <a:prstGeom prst="rect">
            <a:avLst/>
          </a:prstGeom>
          <a:noFill/>
          <a:ln>
            <a:noFill/>
          </a:ln>
        </p:spPr>
        <p:txBody>
          <a:bodyPr spcFirstLastPara="1" wrap="square" lIns="0" tIns="0" rIns="0" bIns="0" anchor="t" anchorCtr="0">
            <a:noAutofit/>
          </a:bodyPr>
          <a:lstStyle>
            <a:lvl1pPr marL="457200" lvl="0" indent="-311150" algn="l">
              <a:lnSpc>
                <a:spcPct val="115000"/>
              </a:lnSpc>
              <a:spcBef>
                <a:spcPts val="0"/>
              </a:spcBef>
              <a:spcAft>
                <a:spcPts val="0"/>
              </a:spcAft>
              <a:buSzPts val="1300"/>
              <a:buChar char="●"/>
              <a:defRPr/>
            </a:lvl1pPr>
            <a:lvl2pPr marL="914400" lvl="1" indent="-311150" algn="l">
              <a:lnSpc>
                <a:spcPct val="115000"/>
              </a:lnSpc>
              <a:spcBef>
                <a:spcPts val="0"/>
              </a:spcBef>
              <a:spcAft>
                <a:spcPts val="0"/>
              </a:spcAft>
              <a:buSzPts val="1300"/>
              <a:buChar char="○"/>
              <a:defRPr/>
            </a:lvl2pPr>
            <a:lvl3pPr marL="1371600" lvl="2" indent="-311150" algn="l">
              <a:lnSpc>
                <a:spcPct val="115000"/>
              </a:lnSpc>
              <a:spcBef>
                <a:spcPts val="0"/>
              </a:spcBef>
              <a:spcAft>
                <a:spcPts val="0"/>
              </a:spcAft>
              <a:buSzPts val="1300"/>
              <a:buChar char="■"/>
              <a:defRPr/>
            </a:lvl3pPr>
            <a:lvl4pPr marL="1828800" lvl="3" indent="-311150" algn="l">
              <a:lnSpc>
                <a:spcPct val="115000"/>
              </a:lnSpc>
              <a:spcBef>
                <a:spcPts val="0"/>
              </a:spcBef>
              <a:spcAft>
                <a:spcPts val="0"/>
              </a:spcAft>
              <a:buSzPts val="1300"/>
              <a:buChar char="●"/>
              <a:defRPr/>
            </a:lvl4pPr>
            <a:lvl5pPr marL="2286000" lvl="4" indent="-311150" algn="l">
              <a:lnSpc>
                <a:spcPct val="115000"/>
              </a:lnSpc>
              <a:spcBef>
                <a:spcPts val="0"/>
              </a:spcBef>
              <a:spcAft>
                <a:spcPts val="0"/>
              </a:spcAft>
              <a:buSzPts val="1300"/>
              <a:buChar char="○"/>
              <a:defRPr/>
            </a:lvl5pPr>
            <a:lvl6pPr marL="2743200" lvl="5" indent="-311150" algn="l">
              <a:lnSpc>
                <a:spcPct val="115000"/>
              </a:lnSpc>
              <a:spcBef>
                <a:spcPts val="0"/>
              </a:spcBef>
              <a:spcAft>
                <a:spcPts val="0"/>
              </a:spcAft>
              <a:buSzPts val="1300"/>
              <a:buChar char="■"/>
              <a:defRPr/>
            </a:lvl6pPr>
            <a:lvl7pPr marL="3200400" lvl="6" indent="-311150" algn="l">
              <a:lnSpc>
                <a:spcPct val="115000"/>
              </a:lnSpc>
              <a:spcBef>
                <a:spcPts val="0"/>
              </a:spcBef>
              <a:spcAft>
                <a:spcPts val="0"/>
              </a:spcAft>
              <a:buSzPts val="1300"/>
              <a:buChar char="●"/>
              <a:defRPr/>
            </a:lvl7pPr>
            <a:lvl8pPr marL="3657600" lvl="7" indent="-311150" algn="l">
              <a:lnSpc>
                <a:spcPct val="115000"/>
              </a:lnSpc>
              <a:spcBef>
                <a:spcPts val="0"/>
              </a:spcBef>
              <a:spcAft>
                <a:spcPts val="0"/>
              </a:spcAft>
              <a:buSzPts val="1300"/>
              <a:buChar char="○"/>
              <a:defRPr/>
            </a:lvl8pPr>
            <a:lvl9pPr marL="4114800" lvl="8" indent="-311150" algn="l">
              <a:lnSpc>
                <a:spcPct val="115000"/>
              </a:lnSpc>
              <a:spcBef>
                <a:spcPts val="0"/>
              </a:spcBef>
              <a:spcAft>
                <a:spcPts val="0"/>
              </a:spcAft>
              <a:buSzPts val="1300"/>
              <a:buChar char="■"/>
              <a:defRPr/>
            </a:lvl9pPr>
          </a:lstStyle>
          <a:p>
            <a:endParaRPr/>
          </a:p>
        </p:txBody>
      </p:sp>
      <p:sp>
        <p:nvSpPr>
          <p:cNvPr id="433" name="Google Shape;433;g3185375ad6e_0_1062"/>
          <p:cNvSpPr txBox="1">
            <a:spLocks noGrp="1"/>
          </p:cNvSpPr>
          <p:nvPr>
            <p:ph type="body" idx="2"/>
          </p:nvPr>
        </p:nvSpPr>
        <p:spPr>
          <a:xfrm>
            <a:off x="6269333" y="1221270"/>
            <a:ext cx="1547100" cy="5307900"/>
          </a:xfrm>
          <a:prstGeom prst="rect">
            <a:avLst/>
          </a:prstGeom>
          <a:noFill/>
          <a:ln>
            <a:noFill/>
          </a:ln>
        </p:spPr>
        <p:txBody>
          <a:bodyPr spcFirstLastPara="1" wrap="square" lIns="0" tIns="0" rIns="0" bIns="0" anchor="t" anchorCtr="0">
            <a:noAutofit/>
          </a:bodyPr>
          <a:lstStyle>
            <a:lvl1pPr marL="457200" lvl="0" indent="-311150" algn="l">
              <a:lnSpc>
                <a:spcPct val="115000"/>
              </a:lnSpc>
              <a:spcBef>
                <a:spcPts val="0"/>
              </a:spcBef>
              <a:spcAft>
                <a:spcPts val="0"/>
              </a:spcAft>
              <a:buSzPts val="1300"/>
              <a:buChar char="●"/>
              <a:defRPr/>
            </a:lvl1pPr>
            <a:lvl2pPr marL="914400" lvl="1" indent="-311150" algn="l">
              <a:lnSpc>
                <a:spcPct val="115000"/>
              </a:lnSpc>
              <a:spcBef>
                <a:spcPts val="0"/>
              </a:spcBef>
              <a:spcAft>
                <a:spcPts val="0"/>
              </a:spcAft>
              <a:buSzPts val="1300"/>
              <a:buChar char="○"/>
              <a:defRPr/>
            </a:lvl2pPr>
            <a:lvl3pPr marL="1371600" lvl="2" indent="-311150" algn="l">
              <a:lnSpc>
                <a:spcPct val="115000"/>
              </a:lnSpc>
              <a:spcBef>
                <a:spcPts val="0"/>
              </a:spcBef>
              <a:spcAft>
                <a:spcPts val="0"/>
              </a:spcAft>
              <a:buSzPts val="1300"/>
              <a:buChar char="■"/>
              <a:defRPr/>
            </a:lvl3pPr>
            <a:lvl4pPr marL="1828800" lvl="3" indent="-311150" algn="l">
              <a:lnSpc>
                <a:spcPct val="115000"/>
              </a:lnSpc>
              <a:spcBef>
                <a:spcPts val="0"/>
              </a:spcBef>
              <a:spcAft>
                <a:spcPts val="0"/>
              </a:spcAft>
              <a:buSzPts val="1300"/>
              <a:buChar char="●"/>
              <a:defRPr/>
            </a:lvl4pPr>
            <a:lvl5pPr marL="2286000" lvl="4" indent="-311150" algn="l">
              <a:lnSpc>
                <a:spcPct val="115000"/>
              </a:lnSpc>
              <a:spcBef>
                <a:spcPts val="0"/>
              </a:spcBef>
              <a:spcAft>
                <a:spcPts val="0"/>
              </a:spcAft>
              <a:buSzPts val="1300"/>
              <a:buChar char="○"/>
              <a:defRPr/>
            </a:lvl5pPr>
            <a:lvl6pPr marL="2743200" lvl="5" indent="-311150" algn="l">
              <a:lnSpc>
                <a:spcPct val="115000"/>
              </a:lnSpc>
              <a:spcBef>
                <a:spcPts val="0"/>
              </a:spcBef>
              <a:spcAft>
                <a:spcPts val="0"/>
              </a:spcAft>
              <a:buSzPts val="1300"/>
              <a:buChar char="■"/>
              <a:defRPr/>
            </a:lvl6pPr>
            <a:lvl7pPr marL="3200400" lvl="6" indent="-311150" algn="l">
              <a:lnSpc>
                <a:spcPct val="115000"/>
              </a:lnSpc>
              <a:spcBef>
                <a:spcPts val="0"/>
              </a:spcBef>
              <a:spcAft>
                <a:spcPts val="0"/>
              </a:spcAft>
              <a:buSzPts val="1300"/>
              <a:buChar char="●"/>
              <a:defRPr/>
            </a:lvl7pPr>
            <a:lvl8pPr marL="3657600" lvl="7" indent="-311150" algn="l">
              <a:lnSpc>
                <a:spcPct val="115000"/>
              </a:lnSpc>
              <a:spcBef>
                <a:spcPts val="0"/>
              </a:spcBef>
              <a:spcAft>
                <a:spcPts val="0"/>
              </a:spcAft>
              <a:buSzPts val="1300"/>
              <a:buChar char="○"/>
              <a:defRPr/>
            </a:lvl8pPr>
            <a:lvl9pPr marL="4114800" lvl="8" indent="-311150" algn="l">
              <a:lnSpc>
                <a:spcPct val="115000"/>
              </a:lnSpc>
              <a:spcBef>
                <a:spcPts val="0"/>
              </a:spcBef>
              <a:spcAft>
                <a:spcPts val="0"/>
              </a:spcAft>
              <a:buSzPts val="1300"/>
              <a:buChar char="■"/>
              <a:defRPr/>
            </a:lvl9pPr>
          </a:lstStyle>
          <a:p>
            <a:endParaRPr/>
          </a:p>
        </p:txBody>
      </p:sp>
      <p:sp>
        <p:nvSpPr>
          <p:cNvPr id="434" name="Google Shape;434;g3185375ad6e_0_1062"/>
          <p:cNvSpPr txBox="1">
            <a:spLocks noGrp="1"/>
          </p:cNvSpPr>
          <p:nvPr>
            <p:ph type="sldNum" idx="12"/>
          </p:nvPr>
        </p:nvSpPr>
        <p:spPr>
          <a:xfrm>
            <a:off x="11296611"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435" name="Google Shape;435;g3185375ad6e_0_1062"/>
          <p:cNvSpPr txBox="1">
            <a:spLocks noGrp="1"/>
          </p:cNvSpPr>
          <p:nvPr>
            <p:ph type="body" idx="3"/>
          </p:nvPr>
        </p:nvSpPr>
        <p:spPr>
          <a:xfrm>
            <a:off x="4375633" y="1221270"/>
            <a:ext cx="1547100" cy="5307900"/>
          </a:xfrm>
          <a:prstGeom prst="rect">
            <a:avLst/>
          </a:prstGeom>
          <a:noFill/>
          <a:ln>
            <a:noFill/>
          </a:ln>
        </p:spPr>
        <p:txBody>
          <a:bodyPr spcFirstLastPara="1" wrap="square" lIns="0" tIns="0" rIns="0" bIns="0" anchor="t" anchorCtr="0">
            <a:noAutofit/>
          </a:bodyPr>
          <a:lstStyle>
            <a:lvl1pPr marL="457200" lvl="0" indent="-311150" algn="l">
              <a:lnSpc>
                <a:spcPct val="115000"/>
              </a:lnSpc>
              <a:spcBef>
                <a:spcPts val="0"/>
              </a:spcBef>
              <a:spcAft>
                <a:spcPts val="0"/>
              </a:spcAft>
              <a:buSzPts val="1300"/>
              <a:buChar char="●"/>
              <a:defRPr/>
            </a:lvl1pPr>
            <a:lvl2pPr marL="914400" lvl="1" indent="-311150" algn="l">
              <a:lnSpc>
                <a:spcPct val="115000"/>
              </a:lnSpc>
              <a:spcBef>
                <a:spcPts val="0"/>
              </a:spcBef>
              <a:spcAft>
                <a:spcPts val="0"/>
              </a:spcAft>
              <a:buSzPts val="1300"/>
              <a:buChar char="○"/>
              <a:defRPr/>
            </a:lvl2pPr>
            <a:lvl3pPr marL="1371600" lvl="2" indent="-311150" algn="l">
              <a:lnSpc>
                <a:spcPct val="115000"/>
              </a:lnSpc>
              <a:spcBef>
                <a:spcPts val="0"/>
              </a:spcBef>
              <a:spcAft>
                <a:spcPts val="0"/>
              </a:spcAft>
              <a:buSzPts val="1300"/>
              <a:buChar char="■"/>
              <a:defRPr/>
            </a:lvl3pPr>
            <a:lvl4pPr marL="1828800" lvl="3" indent="-311150" algn="l">
              <a:lnSpc>
                <a:spcPct val="115000"/>
              </a:lnSpc>
              <a:spcBef>
                <a:spcPts val="0"/>
              </a:spcBef>
              <a:spcAft>
                <a:spcPts val="0"/>
              </a:spcAft>
              <a:buSzPts val="1300"/>
              <a:buChar char="●"/>
              <a:defRPr/>
            </a:lvl4pPr>
            <a:lvl5pPr marL="2286000" lvl="4" indent="-311150" algn="l">
              <a:lnSpc>
                <a:spcPct val="115000"/>
              </a:lnSpc>
              <a:spcBef>
                <a:spcPts val="0"/>
              </a:spcBef>
              <a:spcAft>
                <a:spcPts val="0"/>
              </a:spcAft>
              <a:buSzPts val="1300"/>
              <a:buChar char="○"/>
              <a:defRPr/>
            </a:lvl5pPr>
            <a:lvl6pPr marL="2743200" lvl="5" indent="-311150" algn="l">
              <a:lnSpc>
                <a:spcPct val="115000"/>
              </a:lnSpc>
              <a:spcBef>
                <a:spcPts val="0"/>
              </a:spcBef>
              <a:spcAft>
                <a:spcPts val="0"/>
              </a:spcAft>
              <a:buSzPts val="1300"/>
              <a:buChar char="■"/>
              <a:defRPr/>
            </a:lvl6pPr>
            <a:lvl7pPr marL="3200400" lvl="6" indent="-311150" algn="l">
              <a:lnSpc>
                <a:spcPct val="115000"/>
              </a:lnSpc>
              <a:spcBef>
                <a:spcPts val="0"/>
              </a:spcBef>
              <a:spcAft>
                <a:spcPts val="0"/>
              </a:spcAft>
              <a:buSzPts val="1300"/>
              <a:buChar char="●"/>
              <a:defRPr/>
            </a:lvl7pPr>
            <a:lvl8pPr marL="3657600" lvl="7" indent="-311150" algn="l">
              <a:lnSpc>
                <a:spcPct val="115000"/>
              </a:lnSpc>
              <a:spcBef>
                <a:spcPts val="0"/>
              </a:spcBef>
              <a:spcAft>
                <a:spcPts val="0"/>
              </a:spcAft>
              <a:buSzPts val="1300"/>
              <a:buChar char="○"/>
              <a:defRPr/>
            </a:lvl8pPr>
            <a:lvl9pPr marL="4114800" lvl="8" indent="-311150" algn="l">
              <a:lnSpc>
                <a:spcPct val="115000"/>
              </a:lnSpc>
              <a:spcBef>
                <a:spcPts val="0"/>
              </a:spcBef>
              <a:spcAft>
                <a:spcPts val="0"/>
              </a:spcAft>
              <a:buSzPts val="1300"/>
              <a:buChar char="■"/>
              <a:defRPr/>
            </a:lvl9pPr>
          </a:lstStyle>
          <a:p>
            <a:endParaRPr/>
          </a:p>
        </p:txBody>
      </p:sp>
      <p:sp>
        <p:nvSpPr>
          <p:cNvPr id="436" name="Google Shape;436;g3185375ad6e_0_1062"/>
          <p:cNvSpPr txBox="1">
            <a:spLocks noGrp="1"/>
          </p:cNvSpPr>
          <p:nvPr>
            <p:ph type="body" idx="4"/>
          </p:nvPr>
        </p:nvSpPr>
        <p:spPr>
          <a:xfrm>
            <a:off x="8163500" y="1221270"/>
            <a:ext cx="3444300" cy="5307900"/>
          </a:xfrm>
          <a:prstGeom prst="rect">
            <a:avLst/>
          </a:prstGeom>
          <a:noFill/>
          <a:ln>
            <a:noFill/>
          </a:ln>
        </p:spPr>
        <p:txBody>
          <a:bodyPr spcFirstLastPara="1" wrap="square" lIns="0" tIns="0" rIns="0" bIns="0" anchor="t" anchorCtr="0">
            <a:noAutofit/>
          </a:bodyPr>
          <a:lstStyle>
            <a:lvl1pPr marL="457200" lvl="0" indent="-311150" algn="l">
              <a:lnSpc>
                <a:spcPct val="115000"/>
              </a:lnSpc>
              <a:spcBef>
                <a:spcPts val="0"/>
              </a:spcBef>
              <a:spcAft>
                <a:spcPts val="0"/>
              </a:spcAft>
              <a:buSzPts val="1300"/>
              <a:buChar char="●"/>
              <a:defRPr/>
            </a:lvl1pPr>
            <a:lvl2pPr marL="914400" lvl="1" indent="-311150" algn="l">
              <a:lnSpc>
                <a:spcPct val="115000"/>
              </a:lnSpc>
              <a:spcBef>
                <a:spcPts val="0"/>
              </a:spcBef>
              <a:spcAft>
                <a:spcPts val="0"/>
              </a:spcAft>
              <a:buSzPts val="1300"/>
              <a:buChar char="○"/>
              <a:defRPr/>
            </a:lvl2pPr>
            <a:lvl3pPr marL="1371600" lvl="2" indent="-311150" algn="l">
              <a:lnSpc>
                <a:spcPct val="115000"/>
              </a:lnSpc>
              <a:spcBef>
                <a:spcPts val="0"/>
              </a:spcBef>
              <a:spcAft>
                <a:spcPts val="0"/>
              </a:spcAft>
              <a:buSzPts val="1300"/>
              <a:buChar char="■"/>
              <a:defRPr/>
            </a:lvl3pPr>
            <a:lvl4pPr marL="1828800" lvl="3" indent="-311150" algn="l">
              <a:lnSpc>
                <a:spcPct val="115000"/>
              </a:lnSpc>
              <a:spcBef>
                <a:spcPts val="0"/>
              </a:spcBef>
              <a:spcAft>
                <a:spcPts val="0"/>
              </a:spcAft>
              <a:buSzPts val="1300"/>
              <a:buChar char="●"/>
              <a:defRPr/>
            </a:lvl4pPr>
            <a:lvl5pPr marL="2286000" lvl="4" indent="-311150" algn="l">
              <a:lnSpc>
                <a:spcPct val="115000"/>
              </a:lnSpc>
              <a:spcBef>
                <a:spcPts val="0"/>
              </a:spcBef>
              <a:spcAft>
                <a:spcPts val="0"/>
              </a:spcAft>
              <a:buSzPts val="1300"/>
              <a:buChar char="○"/>
              <a:defRPr/>
            </a:lvl5pPr>
            <a:lvl6pPr marL="2743200" lvl="5" indent="-311150" algn="l">
              <a:lnSpc>
                <a:spcPct val="115000"/>
              </a:lnSpc>
              <a:spcBef>
                <a:spcPts val="0"/>
              </a:spcBef>
              <a:spcAft>
                <a:spcPts val="0"/>
              </a:spcAft>
              <a:buSzPts val="1300"/>
              <a:buChar char="■"/>
              <a:defRPr/>
            </a:lvl6pPr>
            <a:lvl7pPr marL="3200400" lvl="6" indent="-311150" algn="l">
              <a:lnSpc>
                <a:spcPct val="115000"/>
              </a:lnSpc>
              <a:spcBef>
                <a:spcPts val="0"/>
              </a:spcBef>
              <a:spcAft>
                <a:spcPts val="0"/>
              </a:spcAft>
              <a:buSzPts val="1300"/>
              <a:buChar char="●"/>
              <a:defRPr/>
            </a:lvl7pPr>
            <a:lvl8pPr marL="3657600" lvl="7" indent="-311150" algn="l">
              <a:lnSpc>
                <a:spcPct val="115000"/>
              </a:lnSpc>
              <a:spcBef>
                <a:spcPts val="0"/>
              </a:spcBef>
              <a:spcAft>
                <a:spcPts val="0"/>
              </a:spcAft>
              <a:buSzPts val="1300"/>
              <a:buChar char="○"/>
              <a:defRPr/>
            </a:lvl8pPr>
            <a:lvl9pPr marL="4114800" lvl="8" indent="-311150" algn="l">
              <a:lnSpc>
                <a:spcPct val="115000"/>
              </a:lnSpc>
              <a:spcBef>
                <a:spcPts val="0"/>
              </a:spcBef>
              <a:spcAft>
                <a:spcPts val="0"/>
              </a:spcAft>
              <a:buSzPts val="1300"/>
              <a:buChar char="■"/>
              <a:defRPr/>
            </a:lvl9pPr>
          </a:lstStyle>
          <a:p>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Title and four columns (1:2:2:1)">
  <p:cSld name="TITLE_AND_TWO_COLUMNS_1_1_3_1_1_1_1_1">
    <p:spTree>
      <p:nvGrpSpPr>
        <p:cNvPr id="1" name="Shape 437"/>
        <p:cNvGrpSpPr/>
        <p:nvPr/>
      </p:nvGrpSpPr>
      <p:grpSpPr>
        <a:xfrm>
          <a:off x="0" y="0"/>
          <a:ext cx="0" cy="0"/>
          <a:chOff x="0" y="0"/>
          <a:chExt cx="0" cy="0"/>
        </a:xfrm>
      </p:grpSpPr>
      <p:sp>
        <p:nvSpPr>
          <p:cNvPr id="438" name="Google Shape;438;g3185375ad6e_0_1069"/>
          <p:cNvSpPr txBox="1">
            <a:spLocks noGrp="1"/>
          </p:cNvSpPr>
          <p:nvPr>
            <p:ph type="title"/>
          </p:nvPr>
        </p:nvSpPr>
        <p:spPr>
          <a:xfrm>
            <a:off x="584533" y="281820"/>
            <a:ext cx="11023200" cy="7323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2900"/>
              <a:buNone/>
              <a:defRPr/>
            </a:lvl1pPr>
            <a:lvl2pPr lvl="1" algn="l">
              <a:lnSpc>
                <a:spcPct val="100000"/>
              </a:lnSpc>
              <a:spcBef>
                <a:spcPts val="0"/>
              </a:spcBef>
              <a:spcAft>
                <a:spcPts val="0"/>
              </a:spcAft>
              <a:buSzPts val="3200"/>
              <a:buNone/>
              <a:defRPr/>
            </a:lvl2pPr>
            <a:lvl3pPr lvl="2" algn="l">
              <a:lnSpc>
                <a:spcPct val="100000"/>
              </a:lnSpc>
              <a:spcBef>
                <a:spcPts val="0"/>
              </a:spcBef>
              <a:spcAft>
                <a:spcPts val="0"/>
              </a:spcAft>
              <a:buSzPts val="3200"/>
              <a:buNone/>
              <a:defRPr/>
            </a:lvl3pPr>
            <a:lvl4pPr lvl="3" algn="l">
              <a:lnSpc>
                <a:spcPct val="100000"/>
              </a:lnSpc>
              <a:spcBef>
                <a:spcPts val="0"/>
              </a:spcBef>
              <a:spcAft>
                <a:spcPts val="0"/>
              </a:spcAft>
              <a:buSzPts val="3200"/>
              <a:buNone/>
              <a:defRPr/>
            </a:lvl4pPr>
            <a:lvl5pPr lvl="4" algn="l">
              <a:lnSpc>
                <a:spcPct val="100000"/>
              </a:lnSpc>
              <a:spcBef>
                <a:spcPts val="0"/>
              </a:spcBef>
              <a:spcAft>
                <a:spcPts val="0"/>
              </a:spcAft>
              <a:buSzPts val="3200"/>
              <a:buNone/>
              <a:defRPr/>
            </a:lvl5pPr>
            <a:lvl6pPr lvl="5" algn="l">
              <a:lnSpc>
                <a:spcPct val="100000"/>
              </a:lnSpc>
              <a:spcBef>
                <a:spcPts val="0"/>
              </a:spcBef>
              <a:spcAft>
                <a:spcPts val="0"/>
              </a:spcAft>
              <a:buSzPts val="3200"/>
              <a:buNone/>
              <a:defRPr/>
            </a:lvl6pPr>
            <a:lvl7pPr lvl="6" algn="l">
              <a:lnSpc>
                <a:spcPct val="100000"/>
              </a:lnSpc>
              <a:spcBef>
                <a:spcPts val="0"/>
              </a:spcBef>
              <a:spcAft>
                <a:spcPts val="0"/>
              </a:spcAft>
              <a:buSzPts val="3200"/>
              <a:buNone/>
              <a:defRPr/>
            </a:lvl7pPr>
            <a:lvl8pPr lvl="7" algn="l">
              <a:lnSpc>
                <a:spcPct val="100000"/>
              </a:lnSpc>
              <a:spcBef>
                <a:spcPts val="0"/>
              </a:spcBef>
              <a:spcAft>
                <a:spcPts val="0"/>
              </a:spcAft>
              <a:buSzPts val="3200"/>
              <a:buNone/>
              <a:defRPr/>
            </a:lvl8pPr>
            <a:lvl9pPr lvl="8" algn="l">
              <a:lnSpc>
                <a:spcPct val="100000"/>
              </a:lnSpc>
              <a:spcBef>
                <a:spcPts val="0"/>
              </a:spcBef>
              <a:spcAft>
                <a:spcPts val="0"/>
              </a:spcAft>
              <a:buSzPts val="3200"/>
              <a:buNone/>
              <a:defRPr/>
            </a:lvl9pPr>
          </a:lstStyle>
          <a:p>
            <a:endParaRPr/>
          </a:p>
        </p:txBody>
      </p:sp>
      <p:sp>
        <p:nvSpPr>
          <p:cNvPr id="439" name="Google Shape;439;g3185375ad6e_0_1069"/>
          <p:cNvSpPr txBox="1">
            <a:spLocks noGrp="1"/>
          </p:cNvSpPr>
          <p:nvPr>
            <p:ph type="body" idx="1"/>
          </p:nvPr>
        </p:nvSpPr>
        <p:spPr>
          <a:xfrm>
            <a:off x="584533" y="1221270"/>
            <a:ext cx="1547100" cy="5307900"/>
          </a:xfrm>
          <a:prstGeom prst="rect">
            <a:avLst/>
          </a:prstGeom>
          <a:noFill/>
          <a:ln>
            <a:noFill/>
          </a:ln>
        </p:spPr>
        <p:txBody>
          <a:bodyPr spcFirstLastPara="1" wrap="square" lIns="0" tIns="0" rIns="0" bIns="0" anchor="t" anchorCtr="0">
            <a:noAutofit/>
          </a:bodyPr>
          <a:lstStyle>
            <a:lvl1pPr marL="457200" lvl="0" indent="-311150" algn="l">
              <a:lnSpc>
                <a:spcPct val="115000"/>
              </a:lnSpc>
              <a:spcBef>
                <a:spcPts val="0"/>
              </a:spcBef>
              <a:spcAft>
                <a:spcPts val="0"/>
              </a:spcAft>
              <a:buSzPts val="1300"/>
              <a:buChar char="●"/>
              <a:defRPr/>
            </a:lvl1pPr>
            <a:lvl2pPr marL="914400" lvl="1" indent="-311150" algn="l">
              <a:lnSpc>
                <a:spcPct val="115000"/>
              </a:lnSpc>
              <a:spcBef>
                <a:spcPts val="0"/>
              </a:spcBef>
              <a:spcAft>
                <a:spcPts val="0"/>
              </a:spcAft>
              <a:buSzPts val="1300"/>
              <a:buChar char="○"/>
              <a:defRPr/>
            </a:lvl2pPr>
            <a:lvl3pPr marL="1371600" lvl="2" indent="-311150" algn="l">
              <a:lnSpc>
                <a:spcPct val="115000"/>
              </a:lnSpc>
              <a:spcBef>
                <a:spcPts val="0"/>
              </a:spcBef>
              <a:spcAft>
                <a:spcPts val="0"/>
              </a:spcAft>
              <a:buSzPts val="1300"/>
              <a:buChar char="■"/>
              <a:defRPr/>
            </a:lvl3pPr>
            <a:lvl4pPr marL="1828800" lvl="3" indent="-311150" algn="l">
              <a:lnSpc>
                <a:spcPct val="115000"/>
              </a:lnSpc>
              <a:spcBef>
                <a:spcPts val="0"/>
              </a:spcBef>
              <a:spcAft>
                <a:spcPts val="0"/>
              </a:spcAft>
              <a:buSzPts val="1300"/>
              <a:buChar char="●"/>
              <a:defRPr/>
            </a:lvl4pPr>
            <a:lvl5pPr marL="2286000" lvl="4" indent="-311150" algn="l">
              <a:lnSpc>
                <a:spcPct val="115000"/>
              </a:lnSpc>
              <a:spcBef>
                <a:spcPts val="0"/>
              </a:spcBef>
              <a:spcAft>
                <a:spcPts val="0"/>
              </a:spcAft>
              <a:buSzPts val="1300"/>
              <a:buChar char="○"/>
              <a:defRPr/>
            </a:lvl5pPr>
            <a:lvl6pPr marL="2743200" lvl="5" indent="-311150" algn="l">
              <a:lnSpc>
                <a:spcPct val="115000"/>
              </a:lnSpc>
              <a:spcBef>
                <a:spcPts val="0"/>
              </a:spcBef>
              <a:spcAft>
                <a:spcPts val="0"/>
              </a:spcAft>
              <a:buSzPts val="1300"/>
              <a:buChar char="■"/>
              <a:defRPr/>
            </a:lvl6pPr>
            <a:lvl7pPr marL="3200400" lvl="6" indent="-311150" algn="l">
              <a:lnSpc>
                <a:spcPct val="115000"/>
              </a:lnSpc>
              <a:spcBef>
                <a:spcPts val="0"/>
              </a:spcBef>
              <a:spcAft>
                <a:spcPts val="0"/>
              </a:spcAft>
              <a:buSzPts val="1300"/>
              <a:buChar char="●"/>
              <a:defRPr/>
            </a:lvl7pPr>
            <a:lvl8pPr marL="3657600" lvl="7" indent="-311150" algn="l">
              <a:lnSpc>
                <a:spcPct val="115000"/>
              </a:lnSpc>
              <a:spcBef>
                <a:spcPts val="0"/>
              </a:spcBef>
              <a:spcAft>
                <a:spcPts val="0"/>
              </a:spcAft>
              <a:buSzPts val="1300"/>
              <a:buChar char="○"/>
              <a:defRPr/>
            </a:lvl8pPr>
            <a:lvl9pPr marL="4114800" lvl="8" indent="-311150" algn="l">
              <a:lnSpc>
                <a:spcPct val="115000"/>
              </a:lnSpc>
              <a:spcBef>
                <a:spcPts val="0"/>
              </a:spcBef>
              <a:spcAft>
                <a:spcPts val="0"/>
              </a:spcAft>
              <a:buSzPts val="1300"/>
              <a:buChar char="■"/>
              <a:defRPr/>
            </a:lvl9pPr>
          </a:lstStyle>
          <a:p>
            <a:endParaRPr/>
          </a:p>
        </p:txBody>
      </p:sp>
      <p:sp>
        <p:nvSpPr>
          <p:cNvPr id="440" name="Google Shape;440;g3185375ad6e_0_1069"/>
          <p:cNvSpPr txBox="1">
            <a:spLocks noGrp="1"/>
          </p:cNvSpPr>
          <p:nvPr>
            <p:ph type="body" idx="2"/>
          </p:nvPr>
        </p:nvSpPr>
        <p:spPr>
          <a:xfrm>
            <a:off x="6269733" y="1221270"/>
            <a:ext cx="3444000" cy="5307900"/>
          </a:xfrm>
          <a:prstGeom prst="rect">
            <a:avLst/>
          </a:prstGeom>
          <a:noFill/>
          <a:ln>
            <a:noFill/>
          </a:ln>
        </p:spPr>
        <p:txBody>
          <a:bodyPr spcFirstLastPara="1" wrap="square" lIns="0" tIns="0" rIns="0" bIns="0" anchor="t" anchorCtr="0">
            <a:noAutofit/>
          </a:bodyPr>
          <a:lstStyle>
            <a:lvl1pPr marL="457200" lvl="0" indent="-311150" algn="l">
              <a:lnSpc>
                <a:spcPct val="115000"/>
              </a:lnSpc>
              <a:spcBef>
                <a:spcPts val="0"/>
              </a:spcBef>
              <a:spcAft>
                <a:spcPts val="0"/>
              </a:spcAft>
              <a:buSzPts val="1300"/>
              <a:buChar char="●"/>
              <a:defRPr/>
            </a:lvl1pPr>
            <a:lvl2pPr marL="914400" lvl="1" indent="-311150" algn="l">
              <a:lnSpc>
                <a:spcPct val="115000"/>
              </a:lnSpc>
              <a:spcBef>
                <a:spcPts val="0"/>
              </a:spcBef>
              <a:spcAft>
                <a:spcPts val="0"/>
              </a:spcAft>
              <a:buSzPts val="1300"/>
              <a:buChar char="○"/>
              <a:defRPr/>
            </a:lvl2pPr>
            <a:lvl3pPr marL="1371600" lvl="2" indent="-311150" algn="l">
              <a:lnSpc>
                <a:spcPct val="115000"/>
              </a:lnSpc>
              <a:spcBef>
                <a:spcPts val="0"/>
              </a:spcBef>
              <a:spcAft>
                <a:spcPts val="0"/>
              </a:spcAft>
              <a:buSzPts val="1300"/>
              <a:buChar char="■"/>
              <a:defRPr/>
            </a:lvl3pPr>
            <a:lvl4pPr marL="1828800" lvl="3" indent="-311150" algn="l">
              <a:lnSpc>
                <a:spcPct val="115000"/>
              </a:lnSpc>
              <a:spcBef>
                <a:spcPts val="0"/>
              </a:spcBef>
              <a:spcAft>
                <a:spcPts val="0"/>
              </a:spcAft>
              <a:buSzPts val="1300"/>
              <a:buChar char="●"/>
              <a:defRPr/>
            </a:lvl4pPr>
            <a:lvl5pPr marL="2286000" lvl="4" indent="-311150" algn="l">
              <a:lnSpc>
                <a:spcPct val="115000"/>
              </a:lnSpc>
              <a:spcBef>
                <a:spcPts val="0"/>
              </a:spcBef>
              <a:spcAft>
                <a:spcPts val="0"/>
              </a:spcAft>
              <a:buSzPts val="1300"/>
              <a:buChar char="○"/>
              <a:defRPr/>
            </a:lvl5pPr>
            <a:lvl6pPr marL="2743200" lvl="5" indent="-311150" algn="l">
              <a:lnSpc>
                <a:spcPct val="115000"/>
              </a:lnSpc>
              <a:spcBef>
                <a:spcPts val="0"/>
              </a:spcBef>
              <a:spcAft>
                <a:spcPts val="0"/>
              </a:spcAft>
              <a:buSzPts val="1300"/>
              <a:buChar char="■"/>
              <a:defRPr/>
            </a:lvl6pPr>
            <a:lvl7pPr marL="3200400" lvl="6" indent="-311150" algn="l">
              <a:lnSpc>
                <a:spcPct val="115000"/>
              </a:lnSpc>
              <a:spcBef>
                <a:spcPts val="0"/>
              </a:spcBef>
              <a:spcAft>
                <a:spcPts val="0"/>
              </a:spcAft>
              <a:buSzPts val="1300"/>
              <a:buChar char="●"/>
              <a:defRPr/>
            </a:lvl7pPr>
            <a:lvl8pPr marL="3657600" lvl="7" indent="-311150" algn="l">
              <a:lnSpc>
                <a:spcPct val="115000"/>
              </a:lnSpc>
              <a:spcBef>
                <a:spcPts val="0"/>
              </a:spcBef>
              <a:spcAft>
                <a:spcPts val="0"/>
              </a:spcAft>
              <a:buSzPts val="1300"/>
              <a:buChar char="○"/>
              <a:defRPr/>
            </a:lvl8pPr>
            <a:lvl9pPr marL="4114800" lvl="8" indent="-311150" algn="l">
              <a:lnSpc>
                <a:spcPct val="115000"/>
              </a:lnSpc>
              <a:spcBef>
                <a:spcPts val="0"/>
              </a:spcBef>
              <a:spcAft>
                <a:spcPts val="0"/>
              </a:spcAft>
              <a:buSzPts val="1300"/>
              <a:buChar char="■"/>
              <a:defRPr/>
            </a:lvl9pPr>
          </a:lstStyle>
          <a:p>
            <a:endParaRPr/>
          </a:p>
        </p:txBody>
      </p:sp>
      <p:sp>
        <p:nvSpPr>
          <p:cNvPr id="441" name="Google Shape;441;g3185375ad6e_0_1069"/>
          <p:cNvSpPr txBox="1">
            <a:spLocks noGrp="1"/>
          </p:cNvSpPr>
          <p:nvPr>
            <p:ph type="sldNum" idx="12"/>
          </p:nvPr>
        </p:nvSpPr>
        <p:spPr>
          <a:xfrm>
            <a:off x="11296611"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442" name="Google Shape;442;g3185375ad6e_0_1069"/>
          <p:cNvSpPr txBox="1">
            <a:spLocks noGrp="1"/>
          </p:cNvSpPr>
          <p:nvPr>
            <p:ph type="body" idx="3"/>
          </p:nvPr>
        </p:nvSpPr>
        <p:spPr>
          <a:xfrm>
            <a:off x="2478533" y="1221270"/>
            <a:ext cx="3444000" cy="5307900"/>
          </a:xfrm>
          <a:prstGeom prst="rect">
            <a:avLst/>
          </a:prstGeom>
          <a:noFill/>
          <a:ln>
            <a:noFill/>
          </a:ln>
        </p:spPr>
        <p:txBody>
          <a:bodyPr spcFirstLastPara="1" wrap="square" lIns="0" tIns="0" rIns="0" bIns="0" anchor="t" anchorCtr="0">
            <a:noAutofit/>
          </a:bodyPr>
          <a:lstStyle>
            <a:lvl1pPr marL="457200" lvl="0" indent="-311150" algn="l">
              <a:lnSpc>
                <a:spcPct val="115000"/>
              </a:lnSpc>
              <a:spcBef>
                <a:spcPts val="0"/>
              </a:spcBef>
              <a:spcAft>
                <a:spcPts val="0"/>
              </a:spcAft>
              <a:buSzPts val="1300"/>
              <a:buChar char="●"/>
              <a:defRPr/>
            </a:lvl1pPr>
            <a:lvl2pPr marL="914400" lvl="1" indent="-311150" algn="l">
              <a:lnSpc>
                <a:spcPct val="115000"/>
              </a:lnSpc>
              <a:spcBef>
                <a:spcPts val="0"/>
              </a:spcBef>
              <a:spcAft>
                <a:spcPts val="0"/>
              </a:spcAft>
              <a:buSzPts val="1300"/>
              <a:buChar char="○"/>
              <a:defRPr/>
            </a:lvl2pPr>
            <a:lvl3pPr marL="1371600" lvl="2" indent="-311150" algn="l">
              <a:lnSpc>
                <a:spcPct val="115000"/>
              </a:lnSpc>
              <a:spcBef>
                <a:spcPts val="0"/>
              </a:spcBef>
              <a:spcAft>
                <a:spcPts val="0"/>
              </a:spcAft>
              <a:buSzPts val="1300"/>
              <a:buChar char="■"/>
              <a:defRPr/>
            </a:lvl3pPr>
            <a:lvl4pPr marL="1828800" lvl="3" indent="-311150" algn="l">
              <a:lnSpc>
                <a:spcPct val="115000"/>
              </a:lnSpc>
              <a:spcBef>
                <a:spcPts val="0"/>
              </a:spcBef>
              <a:spcAft>
                <a:spcPts val="0"/>
              </a:spcAft>
              <a:buSzPts val="1300"/>
              <a:buChar char="●"/>
              <a:defRPr/>
            </a:lvl4pPr>
            <a:lvl5pPr marL="2286000" lvl="4" indent="-311150" algn="l">
              <a:lnSpc>
                <a:spcPct val="115000"/>
              </a:lnSpc>
              <a:spcBef>
                <a:spcPts val="0"/>
              </a:spcBef>
              <a:spcAft>
                <a:spcPts val="0"/>
              </a:spcAft>
              <a:buSzPts val="1300"/>
              <a:buChar char="○"/>
              <a:defRPr/>
            </a:lvl5pPr>
            <a:lvl6pPr marL="2743200" lvl="5" indent="-311150" algn="l">
              <a:lnSpc>
                <a:spcPct val="115000"/>
              </a:lnSpc>
              <a:spcBef>
                <a:spcPts val="0"/>
              </a:spcBef>
              <a:spcAft>
                <a:spcPts val="0"/>
              </a:spcAft>
              <a:buSzPts val="1300"/>
              <a:buChar char="■"/>
              <a:defRPr/>
            </a:lvl6pPr>
            <a:lvl7pPr marL="3200400" lvl="6" indent="-311150" algn="l">
              <a:lnSpc>
                <a:spcPct val="115000"/>
              </a:lnSpc>
              <a:spcBef>
                <a:spcPts val="0"/>
              </a:spcBef>
              <a:spcAft>
                <a:spcPts val="0"/>
              </a:spcAft>
              <a:buSzPts val="1300"/>
              <a:buChar char="●"/>
              <a:defRPr/>
            </a:lvl7pPr>
            <a:lvl8pPr marL="3657600" lvl="7" indent="-311150" algn="l">
              <a:lnSpc>
                <a:spcPct val="115000"/>
              </a:lnSpc>
              <a:spcBef>
                <a:spcPts val="0"/>
              </a:spcBef>
              <a:spcAft>
                <a:spcPts val="0"/>
              </a:spcAft>
              <a:buSzPts val="1300"/>
              <a:buChar char="○"/>
              <a:defRPr/>
            </a:lvl8pPr>
            <a:lvl9pPr marL="4114800" lvl="8" indent="-311150" algn="l">
              <a:lnSpc>
                <a:spcPct val="115000"/>
              </a:lnSpc>
              <a:spcBef>
                <a:spcPts val="0"/>
              </a:spcBef>
              <a:spcAft>
                <a:spcPts val="0"/>
              </a:spcAft>
              <a:buSzPts val="1300"/>
              <a:buChar char="■"/>
              <a:defRPr/>
            </a:lvl9pPr>
          </a:lstStyle>
          <a:p>
            <a:endParaRPr/>
          </a:p>
        </p:txBody>
      </p:sp>
      <p:sp>
        <p:nvSpPr>
          <p:cNvPr id="443" name="Google Shape;443;g3185375ad6e_0_1069"/>
          <p:cNvSpPr txBox="1">
            <a:spLocks noGrp="1"/>
          </p:cNvSpPr>
          <p:nvPr>
            <p:ph type="body" idx="4"/>
          </p:nvPr>
        </p:nvSpPr>
        <p:spPr>
          <a:xfrm>
            <a:off x="10060700" y="1221270"/>
            <a:ext cx="1547100" cy="5307900"/>
          </a:xfrm>
          <a:prstGeom prst="rect">
            <a:avLst/>
          </a:prstGeom>
          <a:noFill/>
          <a:ln>
            <a:noFill/>
          </a:ln>
        </p:spPr>
        <p:txBody>
          <a:bodyPr spcFirstLastPara="1" wrap="square" lIns="0" tIns="0" rIns="0" bIns="0" anchor="t" anchorCtr="0">
            <a:noAutofit/>
          </a:bodyPr>
          <a:lstStyle>
            <a:lvl1pPr marL="457200" lvl="0" indent="-311150" algn="l">
              <a:lnSpc>
                <a:spcPct val="115000"/>
              </a:lnSpc>
              <a:spcBef>
                <a:spcPts val="0"/>
              </a:spcBef>
              <a:spcAft>
                <a:spcPts val="0"/>
              </a:spcAft>
              <a:buSzPts val="1300"/>
              <a:buChar char="●"/>
              <a:defRPr/>
            </a:lvl1pPr>
            <a:lvl2pPr marL="914400" lvl="1" indent="-311150" algn="l">
              <a:lnSpc>
                <a:spcPct val="115000"/>
              </a:lnSpc>
              <a:spcBef>
                <a:spcPts val="0"/>
              </a:spcBef>
              <a:spcAft>
                <a:spcPts val="0"/>
              </a:spcAft>
              <a:buSzPts val="1300"/>
              <a:buChar char="○"/>
              <a:defRPr/>
            </a:lvl2pPr>
            <a:lvl3pPr marL="1371600" lvl="2" indent="-311150" algn="l">
              <a:lnSpc>
                <a:spcPct val="115000"/>
              </a:lnSpc>
              <a:spcBef>
                <a:spcPts val="0"/>
              </a:spcBef>
              <a:spcAft>
                <a:spcPts val="0"/>
              </a:spcAft>
              <a:buSzPts val="1300"/>
              <a:buChar char="■"/>
              <a:defRPr/>
            </a:lvl3pPr>
            <a:lvl4pPr marL="1828800" lvl="3" indent="-311150" algn="l">
              <a:lnSpc>
                <a:spcPct val="115000"/>
              </a:lnSpc>
              <a:spcBef>
                <a:spcPts val="0"/>
              </a:spcBef>
              <a:spcAft>
                <a:spcPts val="0"/>
              </a:spcAft>
              <a:buSzPts val="1300"/>
              <a:buChar char="●"/>
              <a:defRPr/>
            </a:lvl4pPr>
            <a:lvl5pPr marL="2286000" lvl="4" indent="-311150" algn="l">
              <a:lnSpc>
                <a:spcPct val="115000"/>
              </a:lnSpc>
              <a:spcBef>
                <a:spcPts val="0"/>
              </a:spcBef>
              <a:spcAft>
                <a:spcPts val="0"/>
              </a:spcAft>
              <a:buSzPts val="1300"/>
              <a:buChar char="○"/>
              <a:defRPr/>
            </a:lvl5pPr>
            <a:lvl6pPr marL="2743200" lvl="5" indent="-311150" algn="l">
              <a:lnSpc>
                <a:spcPct val="115000"/>
              </a:lnSpc>
              <a:spcBef>
                <a:spcPts val="0"/>
              </a:spcBef>
              <a:spcAft>
                <a:spcPts val="0"/>
              </a:spcAft>
              <a:buSzPts val="1300"/>
              <a:buChar char="■"/>
              <a:defRPr/>
            </a:lvl6pPr>
            <a:lvl7pPr marL="3200400" lvl="6" indent="-311150" algn="l">
              <a:lnSpc>
                <a:spcPct val="115000"/>
              </a:lnSpc>
              <a:spcBef>
                <a:spcPts val="0"/>
              </a:spcBef>
              <a:spcAft>
                <a:spcPts val="0"/>
              </a:spcAft>
              <a:buSzPts val="1300"/>
              <a:buChar char="●"/>
              <a:defRPr/>
            </a:lvl7pPr>
            <a:lvl8pPr marL="3657600" lvl="7" indent="-311150" algn="l">
              <a:lnSpc>
                <a:spcPct val="115000"/>
              </a:lnSpc>
              <a:spcBef>
                <a:spcPts val="0"/>
              </a:spcBef>
              <a:spcAft>
                <a:spcPts val="0"/>
              </a:spcAft>
              <a:buSzPts val="1300"/>
              <a:buChar char="○"/>
              <a:defRPr/>
            </a:lvl8pPr>
            <a:lvl9pPr marL="4114800" lvl="8" indent="-311150" algn="l">
              <a:lnSpc>
                <a:spcPct val="115000"/>
              </a:lnSpc>
              <a:spcBef>
                <a:spcPts val="0"/>
              </a:spcBef>
              <a:spcAft>
                <a:spcPts val="0"/>
              </a:spcAft>
              <a:buSzPts val="1300"/>
              <a:buChar char="■"/>
              <a:defRPr/>
            </a:lvl9pPr>
          </a:lstStyle>
          <a:p>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44"/>
        <p:cNvGrpSpPr/>
        <p:nvPr/>
      </p:nvGrpSpPr>
      <p:grpSpPr>
        <a:xfrm>
          <a:off x="0" y="0"/>
          <a:ext cx="0" cy="0"/>
          <a:chOff x="0" y="0"/>
          <a:chExt cx="0" cy="0"/>
        </a:xfrm>
      </p:grpSpPr>
      <p:sp>
        <p:nvSpPr>
          <p:cNvPr id="445" name="Google Shape;445;g3185375ad6e_0_1076"/>
          <p:cNvSpPr txBox="1">
            <a:spLocks noGrp="1"/>
          </p:cNvSpPr>
          <p:nvPr>
            <p:ph type="title"/>
          </p:nvPr>
        </p:nvSpPr>
        <p:spPr>
          <a:xfrm>
            <a:off x="415600" y="740800"/>
            <a:ext cx="3744000" cy="10077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3200"/>
              <a:buNone/>
              <a:defRPr sz="3200"/>
            </a:lvl1pPr>
            <a:lvl2pPr lvl="1" algn="l">
              <a:lnSpc>
                <a:spcPct val="100000"/>
              </a:lnSpc>
              <a:spcBef>
                <a:spcPts val="0"/>
              </a:spcBef>
              <a:spcAft>
                <a:spcPts val="0"/>
              </a:spcAft>
              <a:buSzPts val="3200"/>
              <a:buNone/>
              <a:defRPr sz="3200"/>
            </a:lvl2pPr>
            <a:lvl3pPr lvl="2" algn="l">
              <a:lnSpc>
                <a:spcPct val="100000"/>
              </a:lnSpc>
              <a:spcBef>
                <a:spcPts val="0"/>
              </a:spcBef>
              <a:spcAft>
                <a:spcPts val="0"/>
              </a:spcAft>
              <a:buSzPts val="3200"/>
              <a:buNone/>
              <a:defRPr sz="3200"/>
            </a:lvl3pPr>
            <a:lvl4pPr lvl="3" algn="l">
              <a:lnSpc>
                <a:spcPct val="100000"/>
              </a:lnSpc>
              <a:spcBef>
                <a:spcPts val="0"/>
              </a:spcBef>
              <a:spcAft>
                <a:spcPts val="0"/>
              </a:spcAft>
              <a:buSzPts val="3200"/>
              <a:buNone/>
              <a:defRPr sz="3200"/>
            </a:lvl4pPr>
            <a:lvl5pPr lvl="4" algn="l">
              <a:lnSpc>
                <a:spcPct val="100000"/>
              </a:lnSpc>
              <a:spcBef>
                <a:spcPts val="0"/>
              </a:spcBef>
              <a:spcAft>
                <a:spcPts val="0"/>
              </a:spcAft>
              <a:buSzPts val="3200"/>
              <a:buNone/>
              <a:defRPr sz="3200"/>
            </a:lvl5pPr>
            <a:lvl6pPr lvl="5" algn="l">
              <a:lnSpc>
                <a:spcPct val="100000"/>
              </a:lnSpc>
              <a:spcBef>
                <a:spcPts val="0"/>
              </a:spcBef>
              <a:spcAft>
                <a:spcPts val="0"/>
              </a:spcAft>
              <a:buSzPts val="3200"/>
              <a:buNone/>
              <a:defRPr sz="3200"/>
            </a:lvl6pPr>
            <a:lvl7pPr lvl="6" algn="l">
              <a:lnSpc>
                <a:spcPct val="100000"/>
              </a:lnSpc>
              <a:spcBef>
                <a:spcPts val="0"/>
              </a:spcBef>
              <a:spcAft>
                <a:spcPts val="0"/>
              </a:spcAft>
              <a:buSzPts val="3200"/>
              <a:buNone/>
              <a:defRPr sz="3200"/>
            </a:lvl7pPr>
            <a:lvl8pPr lvl="7" algn="l">
              <a:lnSpc>
                <a:spcPct val="100000"/>
              </a:lnSpc>
              <a:spcBef>
                <a:spcPts val="0"/>
              </a:spcBef>
              <a:spcAft>
                <a:spcPts val="0"/>
              </a:spcAft>
              <a:buSzPts val="3200"/>
              <a:buNone/>
              <a:defRPr sz="3200"/>
            </a:lvl8pPr>
            <a:lvl9pPr lvl="8" algn="l">
              <a:lnSpc>
                <a:spcPct val="100000"/>
              </a:lnSpc>
              <a:spcBef>
                <a:spcPts val="0"/>
              </a:spcBef>
              <a:spcAft>
                <a:spcPts val="0"/>
              </a:spcAft>
              <a:buSzPts val="3200"/>
              <a:buNone/>
              <a:defRPr sz="3200"/>
            </a:lvl9pPr>
          </a:lstStyle>
          <a:p>
            <a:endParaRPr/>
          </a:p>
        </p:txBody>
      </p:sp>
      <p:sp>
        <p:nvSpPr>
          <p:cNvPr id="446" name="Google Shape;446;g3185375ad6e_0_1076"/>
          <p:cNvSpPr txBox="1">
            <a:spLocks noGrp="1"/>
          </p:cNvSpPr>
          <p:nvPr>
            <p:ph type="body" idx="1"/>
          </p:nvPr>
        </p:nvSpPr>
        <p:spPr>
          <a:xfrm>
            <a:off x="415600" y="1852800"/>
            <a:ext cx="3744000" cy="4239300"/>
          </a:xfrm>
          <a:prstGeom prst="rect">
            <a:avLst/>
          </a:prstGeom>
          <a:noFill/>
          <a:ln>
            <a:noFill/>
          </a:ln>
        </p:spPr>
        <p:txBody>
          <a:bodyPr spcFirstLastPara="1" wrap="square" lIns="0" tIns="0" rIns="0" bIns="0" anchor="t" anchorCtr="0">
            <a:noAutofit/>
          </a:bodyPr>
          <a:lstStyle>
            <a:lvl1pPr marL="457200" lvl="0" indent="-311150" algn="l">
              <a:lnSpc>
                <a:spcPct val="115000"/>
              </a:lnSpc>
              <a:spcBef>
                <a:spcPts val="0"/>
              </a:spcBef>
              <a:spcAft>
                <a:spcPts val="0"/>
              </a:spcAft>
              <a:buSzPts val="1300"/>
              <a:buChar char="●"/>
              <a:defRPr/>
            </a:lvl1pPr>
            <a:lvl2pPr marL="914400" lvl="1" indent="-311150" algn="l">
              <a:lnSpc>
                <a:spcPct val="115000"/>
              </a:lnSpc>
              <a:spcBef>
                <a:spcPts val="0"/>
              </a:spcBef>
              <a:spcAft>
                <a:spcPts val="0"/>
              </a:spcAft>
              <a:buSzPts val="1300"/>
              <a:buChar char="○"/>
              <a:defRPr/>
            </a:lvl2pPr>
            <a:lvl3pPr marL="1371600" lvl="2" indent="-311150" algn="l">
              <a:lnSpc>
                <a:spcPct val="115000"/>
              </a:lnSpc>
              <a:spcBef>
                <a:spcPts val="0"/>
              </a:spcBef>
              <a:spcAft>
                <a:spcPts val="0"/>
              </a:spcAft>
              <a:buSzPts val="1300"/>
              <a:buChar char="■"/>
              <a:defRPr/>
            </a:lvl3pPr>
            <a:lvl4pPr marL="1828800" lvl="3" indent="-311150" algn="l">
              <a:lnSpc>
                <a:spcPct val="115000"/>
              </a:lnSpc>
              <a:spcBef>
                <a:spcPts val="0"/>
              </a:spcBef>
              <a:spcAft>
                <a:spcPts val="0"/>
              </a:spcAft>
              <a:buSzPts val="1300"/>
              <a:buChar char="●"/>
              <a:defRPr/>
            </a:lvl4pPr>
            <a:lvl5pPr marL="2286000" lvl="4" indent="-311150" algn="l">
              <a:lnSpc>
                <a:spcPct val="115000"/>
              </a:lnSpc>
              <a:spcBef>
                <a:spcPts val="0"/>
              </a:spcBef>
              <a:spcAft>
                <a:spcPts val="0"/>
              </a:spcAft>
              <a:buSzPts val="1300"/>
              <a:buChar char="○"/>
              <a:defRPr/>
            </a:lvl5pPr>
            <a:lvl6pPr marL="2743200" lvl="5" indent="-311150" algn="l">
              <a:lnSpc>
                <a:spcPct val="115000"/>
              </a:lnSpc>
              <a:spcBef>
                <a:spcPts val="0"/>
              </a:spcBef>
              <a:spcAft>
                <a:spcPts val="0"/>
              </a:spcAft>
              <a:buSzPts val="1300"/>
              <a:buChar char="■"/>
              <a:defRPr/>
            </a:lvl6pPr>
            <a:lvl7pPr marL="3200400" lvl="6" indent="-311150" algn="l">
              <a:lnSpc>
                <a:spcPct val="115000"/>
              </a:lnSpc>
              <a:spcBef>
                <a:spcPts val="0"/>
              </a:spcBef>
              <a:spcAft>
                <a:spcPts val="0"/>
              </a:spcAft>
              <a:buSzPts val="1300"/>
              <a:buChar char="●"/>
              <a:defRPr/>
            </a:lvl7pPr>
            <a:lvl8pPr marL="3657600" lvl="7" indent="-311150" algn="l">
              <a:lnSpc>
                <a:spcPct val="115000"/>
              </a:lnSpc>
              <a:spcBef>
                <a:spcPts val="0"/>
              </a:spcBef>
              <a:spcAft>
                <a:spcPts val="0"/>
              </a:spcAft>
              <a:buSzPts val="1300"/>
              <a:buChar char="○"/>
              <a:defRPr/>
            </a:lvl8pPr>
            <a:lvl9pPr marL="4114800" lvl="8" indent="-311150" algn="l">
              <a:lnSpc>
                <a:spcPct val="115000"/>
              </a:lnSpc>
              <a:spcBef>
                <a:spcPts val="0"/>
              </a:spcBef>
              <a:spcAft>
                <a:spcPts val="0"/>
              </a:spcAft>
              <a:buSzPts val="1300"/>
              <a:buChar char="■"/>
              <a:defRPr/>
            </a:lvl9pPr>
          </a:lstStyle>
          <a:p>
            <a:endParaRPr/>
          </a:p>
        </p:txBody>
      </p:sp>
      <p:sp>
        <p:nvSpPr>
          <p:cNvPr id="447" name="Google Shape;447;g3185375ad6e_0_1076"/>
          <p:cNvSpPr txBox="1">
            <a:spLocks noGrp="1"/>
          </p:cNvSpPr>
          <p:nvPr>
            <p:ph type="sldNum" idx="12"/>
          </p:nvPr>
        </p:nvSpPr>
        <p:spPr>
          <a:xfrm>
            <a:off x="11296611"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48"/>
        <p:cNvGrpSpPr/>
        <p:nvPr/>
      </p:nvGrpSpPr>
      <p:grpSpPr>
        <a:xfrm>
          <a:off x="0" y="0"/>
          <a:ext cx="0" cy="0"/>
          <a:chOff x="0" y="0"/>
          <a:chExt cx="0" cy="0"/>
        </a:xfrm>
      </p:grpSpPr>
      <p:sp>
        <p:nvSpPr>
          <p:cNvPr id="449" name="Google Shape;449;g3185375ad6e_0_1080"/>
          <p:cNvSpPr txBox="1">
            <a:spLocks noGrp="1"/>
          </p:cNvSpPr>
          <p:nvPr>
            <p:ph type="sldNum" idx="12"/>
          </p:nvPr>
        </p:nvSpPr>
        <p:spPr>
          <a:xfrm>
            <a:off x="11296611"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4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4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4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Text placeholders">
  <p:cSld name="CUSTOM">
    <p:spTree>
      <p:nvGrpSpPr>
        <p:cNvPr id="1" name="Shape 450"/>
        <p:cNvGrpSpPr/>
        <p:nvPr/>
      </p:nvGrpSpPr>
      <p:grpSpPr>
        <a:xfrm>
          <a:off x="0" y="0"/>
          <a:ext cx="0" cy="0"/>
          <a:chOff x="0" y="0"/>
          <a:chExt cx="0" cy="0"/>
        </a:xfrm>
      </p:grpSpPr>
      <p:sp>
        <p:nvSpPr>
          <p:cNvPr id="451" name="Google Shape;451;g3185375ad6e_0_1082"/>
          <p:cNvSpPr txBox="1">
            <a:spLocks noGrp="1"/>
          </p:cNvSpPr>
          <p:nvPr>
            <p:ph type="body" idx="1"/>
          </p:nvPr>
        </p:nvSpPr>
        <p:spPr>
          <a:xfrm>
            <a:off x="1036633" y="5777400"/>
            <a:ext cx="2490900" cy="732300"/>
          </a:xfrm>
          <a:prstGeom prst="rect">
            <a:avLst/>
          </a:prstGeom>
          <a:noFill/>
          <a:ln>
            <a:noFill/>
          </a:ln>
        </p:spPr>
        <p:txBody>
          <a:bodyPr spcFirstLastPara="1" wrap="square" lIns="0" tIns="0" rIns="0" bIns="0" anchor="t" anchorCtr="0">
            <a:spAutoFit/>
          </a:bodyPr>
          <a:lstStyle>
            <a:lvl1pPr marL="457200" lvl="0" indent="-298450" algn="l">
              <a:lnSpc>
                <a:spcPct val="115000"/>
              </a:lnSpc>
              <a:spcBef>
                <a:spcPts val="0"/>
              </a:spcBef>
              <a:spcAft>
                <a:spcPts val="0"/>
              </a:spcAft>
              <a:buSzPts val="1100"/>
              <a:buChar char="●"/>
              <a:defRPr sz="1100"/>
            </a:lvl1pPr>
            <a:lvl2pPr marL="914400" lvl="1" indent="-298450" algn="l">
              <a:lnSpc>
                <a:spcPct val="115000"/>
              </a:lnSpc>
              <a:spcBef>
                <a:spcPts val="0"/>
              </a:spcBef>
              <a:spcAft>
                <a:spcPts val="0"/>
              </a:spcAft>
              <a:buSzPts val="1100"/>
              <a:buChar char="○"/>
              <a:defRPr sz="1100"/>
            </a:lvl2pPr>
            <a:lvl3pPr marL="1371600" lvl="2" indent="-298450" algn="l">
              <a:lnSpc>
                <a:spcPct val="115000"/>
              </a:lnSpc>
              <a:spcBef>
                <a:spcPts val="0"/>
              </a:spcBef>
              <a:spcAft>
                <a:spcPts val="0"/>
              </a:spcAft>
              <a:buSzPts val="1100"/>
              <a:buChar char="■"/>
              <a:defRPr sz="1100"/>
            </a:lvl3pPr>
            <a:lvl4pPr marL="1828800" lvl="3" indent="-298450" algn="l">
              <a:lnSpc>
                <a:spcPct val="115000"/>
              </a:lnSpc>
              <a:spcBef>
                <a:spcPts val="0"/>
              </a:spcBef>
              <a:spcAft>
                <a:spcPts val="0"/>
              </a:spcAft>
              <a:buSzPts val="1100"/>
              <a:buChar char="●"/>
              <a:defRPr sz="1100"/>
            </a:lvl4pPr>
            <a:lvl5pPr marL="2286000" lvl="4" indent="-298450" algn="l">
              <a:lnSpc>
                <a:spcPct val="115000"/>
              </a:lnSpc>
              <a:spcBef>
                <a:spcPts val="0"/>
              </a:spcBef>
              <a:spcAft>
                <a:spcPts val="0"/>
              </a:spcAft>
              <a:buSzPts val="1100"/>
              <a:buChar char="○"/>
              <a:defRPr sz="1100"/>
            </a:lvl5pPr>
            <a:lvl6pPr marL="2743200" lvl="5" indent="-298450" algn="l">
              <a:lnSpc>
                <a:spcPct val="115000"/>
              </a:lnSpc>
              <a:spcBef>
                <a:spcPts val="0"/>
              </a:spcBef>
              <a:spcAft>
                <a:spcPts val="0"/>
              </a:spcAft>
              <a:buSzPts val="1100"/>
              <a:buChar char="■"/>
              <a:defRPr sz="1100"/>
            </a:lvl6pPr>
            <a:lvl7pPr marL="3200400" lvl="6" indent="-298450" algn="l">
              <a:lnSpc>
                <a:spcPct val="115000"/>
              </a:lnSpc>
              <a:spcBef>
                <a:spcPts val="0"/>
              </a:spcBef>
              <a:spcAft>
                <a:spcPts val="0"/>
              </a:spcAft>
              <a:buSzPts val="1100"/>
              <a:buChar char="●"/>
              <a:defRPr sz="1100"/>
            </a:lvl7pPr>
            <a:lvl8pPr marL="3657600" lvl="7" indent="-298450" algn="l">
              <a:lnSpc>
                <a:spcPct val="115000"/>
              </a:lnSpc>
              <a:spcBef>
                <a:spcPts val="0"/>
              </a:spcBef>
              <a:spcAft>
                <a:spcPts val="0"/>
              </a:spcAft>
              <a:buSzPts val="1100"/>
              <a:buChar char="○"/>
              <a:defRPr sz="1100"/>
            </a:lvl8pPr>
            <a:lvl9pPr marL="4114800" lvl="8" indent="-298450" algn="l">
              <a:lnSpc>
                <a:spcPct val="115000"/>
              </a:lnSpc>
              <a:spcBef>
                <a:spcPts val="0"/>
              </a:spcBef>
              <a:spcAft>
                <a:spcPts val="0"/>
              </a:spcAft>
              <a:buSzPts val="1100"/>
              <a:buChar char="■"/>
              <a:defRPr sz="1100"/>
            </a:lvl9pPr>
          </a:lstStyle>
          <a:p>
            <a:endParaRPr/>
          </a:p>
        </p:txBody>
      </p:sp>
      <p:sp>
        <p:nvSpPr>
          <p:cNvPr id="452" name="Google Shape;452;g3185375ad6e_0_1082"/>
          <p:cNvSpPr txBox="1">
            <a:spLocks noGrp="1"/>
          </p:cNvSpPr>
          <p:nvPr>
            <p:ph type="subTitle" idx="2"/>
          </p:nvPr>
        </p:nvSpPr>
        <p:spPr>
          <a:xfrm>
            <a:off x="1036633" y="1200016"/>
            <a:ext cx="2490900" cy="7323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600"/>
              <a:buFont typeface="Urbanist"/>
              <a:buNone/>
              <a:defRPr sz="1600" b="1">
                <a:latin typeface="Urbanist"/>
                <a:ea typeface="Urbanist"/>
                <a:cs typeface="Urbanist"/>
                <a:sym typeface="Urbanist"/>
              </a:defRPr>
            </a:lvl1pPr>
            <a:lvl2pPr lvl="1" algn="l">
              <a:lnSpc>
                <a:spcPct val="115000"/>
              </a:lnSpc>
              <a:spcBef>
                <a:spcPts val="0"/>
              </a:spcBef>
              <a:spcAft>
                <a:spcPts val="0"/>
              </a:spcAft>
              <a:buSzPts val="1300"/>
              <a:buFont typeface="Urbanist"/>
              <a:buNone/>
              <a:defRPr b="1">
                <a:latin typeface="Urbanist"/>
                <a:ea typeface="Urbanist"/>
                <a:cs typeface="Urbanist"/>
                <a:sym typeface="Urbanist"/>
              </a:defRPr>
            </a:lvl2pPr>
            <a:lvl3pPr lvl="2" algn="l">
              <a:lnSpc>
                <a:spcPct val="115000"/>
              </a:lnSpc>
              <a:spcBef>
                <a:spcPts val="0"/>
              </a:spcBef>
              <a:spcAft>
                <a:spcPts val="0"/>
              </a:spcAft>
              <a:buSzPts val="1300"/>
              <a:buFont typeface="Urbanist"/>
              <a:buNone/>
              <a:defRPr b="1">
                <a:latin typeface="Urbanist"/>
                <a:ea typeface="Urbanist"/>
                <a:cs typeface="Urbanist"/>
                <a:sym typeface="Urbanist"/>
              </a:defRPr>
            </a:lvl3pPr>
            <a:lvl4pPr lvl="3" algn="l">
              <a:lnSpc>
                <a:spcPct val="115000"/>
              </a:lnSpc>
              <a:spcBef>
                <a:spcPts val="0"/>
              </a:spcBef>
              <a:spcAft>
                <a:spcPts val="0"/>
              </a:spcAft>
              <a:buSzPts val="1300"/>
              <a:buFont typeface="Urbanist"/>
              <a:buNone/>
              <a:defRPr b="1">
                <a:latin typeface="Urbanist"/>
                <a:ea typeface="Urbanist"/>
                <a:cs typeface="Urbanist"/>
                <a:sym typeface="Urbanist"/>
              </a:defRPr>
            </a:lvl4pPr>
            <a:lvl5pPr lvl="4" algn="l">
              <a:lnSpc>
                <a:spcPct val="115000"/>
              </a:lnSpc>
              <a:spcBef>
                <a:spcPts val="0"/>
              </a:spcBef>
              <a:spcAft>
                <a:spcPts val="0"/>
              </a:spcAft>
              <a:buSzPts val="1300"/>
              <a:buFont typeface="Urbanist"/>
              <a:buNone/>
              <a:defRPr b="1">
                <a:latin typeface="Urbanist"/>
                <a:ea typeface="Urbanist"/>
                <a:cs typeface="Urbanist"/>
                <a:sym typeface="Urbanist"/>
              </a:defRPr>
            </a:lvl5pPr>
            <a:lvl6pPr lvl="5" algn="l">
              <a:lnSpc>
                <a:spcPct val="115000"/>
              </a:lnSpc>
              <a:spcBef>
                <a:spcPts val="0"/>
              </a:spcBef>
              <a:spcAft>
                <a:spcPts val="0"/>
              </a:spcAft>
              <a:buSzPts val="1300"/>
              <a:buFont typeface="Urbanist"/>
              <a:buNone/>
              <a:defRPr b="1">
                <a:latin typeface="Urbanist"/>
                <a:ea typeface="Urbanist"/>
                <a:cs typeface="Urbanist"/>
                <a:sym typeface="Urbanist"/>
              </a:defRPr>
            </a:lvl6pPr>
            <a:lvl7pPr lvl="6" algn="l">
              <a:lnSpc>
                <a:spcPct val="115000"/>
              </a:lnSpc>
              <a:spcBef>
                <a:spcPts val="0"/>
              </a:spcBef>
              <a:spcAft>
                <a:spcPts val="0"/>
              </a:spcAft>
              <a:buSzPts val="1300"/>
              <a:buFont typeface="Urbanist"/>
              <a:buNone/>
              <a:defRPr b="1">
                <a:latin typeface="Urbanist"/>
                <a:ea typeface="Urbanist"/>
                <a:cs typeface="Urbanist"/>
                <a:sym typeface="Urbanist"/>
              </a:defRPr>
            </a:lvl7pPr>
            <a:lvl8pPr lvl="7" algn="l">
              <a:lnSpc>
                <a:spcPct val="115000"/>
              </a:lnSpc>
              <a:spcBef>
                <a:spcPts val="0"/>
              </a:spcBef>
              <a:spcAft>
                <a:spcPts val="0"/>
              </a:spcAft>
              <a:buSzPts val="1300"/>
              <a:buFont typeface="Urbanist"/>
              <a:buNone/>
              <a:defRPr b="1">
                <a:latin typeface="Urbanist"/>
                <a:ea typeface="Urbanist"/>
                <a:cs typeface="Urbanist"/>
                <a:sym typeface="Urbanist"/>
              </a:defRPr>
            </a:lvl8pPr>
            <a:lvl9pPr lvl="8" algn="l">
              <a:lnSpc>
                <a:spcPct val="115000"/>
              </a:lnSpc>
              <a:spcBef>
                <a:spcPts val="0"/>
              </a:spcBef>
              <a:spcAft>
                <a:spcPts val="0"/>
              </a:spcAft>
              <a:buSzPts val="1300"/>
              <a:buFont typeface="Urbanist"/>
              <a:buNone/>
              <a:defRPr b="1">
                <a:latin typeface="Urbanist"/>
                <a:ea typeface="Urbanist"/>
                <a:cs typeface="Urbanist"/>
                <a:sym typeface="Urbanist"/>
              </a:defRPr>
            </a:lvl9pPr>
          </a:lstStyle>
          <a:p>
            <a:endParaRPr/>
          </a:p>
        </p:txBody>
      </p:sp>
      <p:sp>
        <p:nvSpPr>
          <p:cNvPr id="453" name="Google Shape;453;g3185375ad6e_0_1082"/>
          <p:cNvSpPr txBox="1"/>
          <p:nvPr/>
        </p:nvSpPr>
        <p:spPr>
          <a:xfrm>
            <a:off x="119300" y="1200030"/>
            <a:ext cx="773700" cy="3387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 sz="1100" b="0" i="0" u="none" strike="noStrike" cap="none">
                <a:solidFill>
                  <a:schemeClr val="dk1"/>
                </a:solidFill>
                <a:latin typeface="Urbanist Medium"/>
                <a:ea typeface="Urbanist Medium"/>
                <a:cs typeface="Urbanist Medium"/>
                <a:sym typeface="Urbanist Medium"/>
              </a:rPr>
              <a:t>Large headline</a:t>
            </a:r>
            <a:endParaRPr sz="1100" b="0" i="0" u="none" strike="noStrike" cap="none">
              <a:solidFill>
                <a:schemeClr val="dk1"/>
              </a:solidFill>
              <a:latin typeface="Urbanist Medium"/>
              <a:ea typeface="Urbanist Medium"/>
              <a:cs typeface="Urbanist Medium"/>
              <a:sym typeface="Urbanist Medium"/>
            </a:endParaRPr>
          </a:p>
        </p:txBody>
      </p:sp>
      <p:sp>
        <p:nvSpPr>
          <p:cNvPr id="454" name="Google Shape;454;g3185375ad6e_0_1082"/>
          <p:cNvSpPr txBox="1">
            <a:spLocks noGrp="1"/>
          </p:cNvSpPr>
          <p:nvPr>
            <p:ph type="subTitle" idx="3"/>
          </p:nvPr>
        </p:nvSpPr>
        <p:spPr>
          <a:xfrm>
            <a:off x="1039600" y="3030960"/>
            <a:ext cx="2490900" cy="732300"/>
          </a:xfrm>
          <a:prstGeom prst="rect">
            <a:avLst/>
          </a:prstGeom>
          <a:noFill/>
          <a:ln>
            <a:noFill/>
          </a:ln>
        </p:spPr>
        <p:txBody>
          <a:bodyPr spcFirstLastPara="1" wrap="square" lIns="0" tIns="0" rIns="0" bIns="0" anchor="t" anchorCtr="0">
            <a:spAutoFit/>
          </a:bodyPr>
          <a:lstStyle>
            <a:lvl1pPr lvl="0" algn="l">
              <a:lnSpc>
                <a:spcPct val="115000"/>
              </a:lnSpc>
              <a:spcBef>
                <a:spcPts val="0"/>
              </a:spcBef>
              <a:spcAft>
                <a:spcPts val="0"/>
              </a:spcAft>
              <a:buSzPts val="1300"/>
              <a:buFont typeface="Urbanist ExtraBold"/>
              <a:buNone/>
              <a:defRPr>
                <a:latin typeface="Urbanist ExtraBold"/>
                <a:ea typeface="Urbanist ExtraBold"/>
                <a:cs typeface="Urbanist ExtraBold"/>
                <a:sym typeface="Urbanist ExtraBold"/>
              </a:defRPr>
            </a:lvl1pPr>
            <a:lvl2pPr lvl="1" algn="l">
              <a:lnSpc>
                <a:spcPct val="115000"/>
              </a:lnSpc>
              <a:spcBef>
                <a:spcPts val="0"/>
              </a:spcBef>
              <a:spcAft>
                <a:spcPts val="0"/>
              </a:spcAft>
              <a:buSzPts val="1300"/>
              <a:buNone/>
              <a:defRPr/>
            </a:lvl2pPr>
            <a:lvl3pPr lvl="2" algn="l">
              <a:lnSpc>
                <a:spcPct val="115000"/>
              </a:lnSpc>
              <a:spcBef>
                <a:spcPts val="0"/>
              </a:spcBef>
              <a:spcAft>
                <a:spcPts val="0"/>
              </a:spcAft>
              <a:buSzPts val="1300"/>
              <a:buNone/>
              <a:defRPr/>
            </a:lvl3pPr>
            <a:lvl4pPr lvl="3" algn="l">
              <a:lnSpc>
                <a:spcPct val="115000"/>
              </a:lnSpc>
              <a:spcBef>
                <a:spcPts val="0"/>
              </a:spcBef>
              <a:spcAft>
                <a:spcPts val="0"/>
              </a:spcAft>
              <a:buSzPts val="1300"/>
              <a:buNone/>
              <a:defRPr/>
            </a:lvl4pPr>
            <a:lvl5pPr lvl="4" algn="l">
              <a:lnSpc>
                <a:spcPct val="115000"/>
              </a:lnSpc>
              <a:spcBef>
                <a:spcPts val="0"/>
              </a:spcBef>
              <a:spcAft>
                <a:spcPts val="0"/>
              </a:spcAft>
              <a:buSzPts val="1300"/>
              <a:buNone/>
              <a:defRPr/>
            </a:lvl5pPr>
            <a:lvl6pPr lvl="5" algn="l">
              <a:lnSpc>
                <a:spcPct val="115000"/>
              </a:lnSpc>
              <a:spcBef>
                <a:spcPts val="0"/>
              </a:spcBef>
              <a:spcAft>
                <a:spcPts val="0"/>
              </a:spcAft>
              <a:buSzPts val="1300"/>
              <a:buNone/>
              <a:defRPr/>
            </a:lvl6pPr>
            <a:lvl7pPr lvl="6" algn="l">
              <a:lnSpc>
                <a:spcPct val="115000"/>
              </a:lnSpc>
              <a:spcBef>
                <a:spcPts val="0"/>
              </a:spcBef>
              <a:spcAft>
                <a:spcPts val="0"/>
              </a:spcAft>
              <a:buSzPts val="1300"/>
              <a:buNone/>
              <a:defRPr/>
            </a:lvl7pPr>
            <a:lvl8pPr lvl="7" algn="l">
              <a:lnSpc>
                <a:spcPct val="115000"/>
              </a:lnSpc>
              <a:spcBef>
                <a:spcPts val="0"/>
              </a:spcBef>
              <a:spcAft>
                <a:spcPts val="0"/>
              </a:spcAft>
              <a:buSzPts val="1300"/>
              <a:buNone/>
              <a:defRPr/>
            </a:lvl8pPr>
            <a:lvl9pPr lvl="8" algn="l">
              <a:lnSpc>
                <a:spcPct val="115000"/>
              </a:lnSpc>
              <a:spcBef>
                <a:spcPts val="0"/>
              </a:spcBef>
              <a:spcAft>
                <a:spcPts val="0"/>
              </a:spcAft>
              <a:buSzPts val="1300"/>
              <a:buNone/>
              <a:defRPr/>
            </a:lvl9pPr>
          </a:lstStyle>
          <a:p>
            <a:endParaRPr/>
          </a:p>
        </p:txBody>
      </p:sp>
      <p:sp>
        <p:nvSpPr>
          <p:cNvPr id="455" name="Google Shape;455;g3185375ad6e_0_1082"/>
          <p:cNvSpPr txBox="1">
            <a:spLocks noGrp="1"/>
          </p:cNvSpPr>
          <p:nvPr>
            <p:ph type="subTitle" idx="4"/>
          </p:nvPr>
        </p:nvSpPr>
        <p:spPr>
          <a:xfrm>
            <a:off x="1036633" y="4861920"/>
            <a:ext cx="2490900" cy="732300"/>
          </a:xfrm>
          <a:prstGeom prst="rect">
            <a:avLst/>
          </a:prstGeom>
          <a:noFill/>
          <a:ln>
            <a:noFill/>
          </a:ln>
        </p:spPr>
        <p:txBody>
          <a:bodyPr spcFirstLastPara="1" wrap="square" lIns="0" tIns="0" rIns="0" bIns="0" anchor="t" anchorCtr="0">
            <a:spAutoFit/>
          </a:bodyPr>
          <a:lstStyle>
            <a:lvl1pPr lvl="0" algn="l">
              <a:lnSpc>
                <a:spcPct val="115000"/>
              </a:lnSpc>
              <a:spcBef>
                <a:spcPts val="0"/>
              </a:spcBef>
              <a:spcAft>
                <a:spcPts val="0"/>
              </a:spcAft>
              <a:buSzPts val="1100"/>
              <a:buFont typeface="Urbanist ExtraBold"/>
              <a:buNone/>
              <a:defRPr sz="1100">
                <a:latin typeface="Urbanist ExtraBold"/>
                <a:ea typeface="Urbanist ExtraBold"/>
                <a:cs typeface="Urbanist ExtraBold"/>
                <a:sym typeface="Urbanist ExtraBold"/>
              </a:defRPr>
            </a:lvl1pPr>
            <a:lvl2pPr lvl="1" algn="l">
              <a:lnSpc>
                <a:spcPct val="115000"/>
              </a:lnSpc>
              <a:spcBef>
                <a:spcPts val="0"/>
              </a:spcBef>
              <a:spcAft>
                <a:spcPts val="0"/>
              </a:spcAft>
              <a:buSzPts val="1300"/>
              <a:buFont typeface="Urbanist"/>
              <a:buNone/>
              <a:defRPr b="1">
                <a:latin typeface="Urbanist"/>
                <a:ea typeface="Urbanist"/>
                <a:cs typeface="Urbanist"/>
                <a:sym typeface="Urbanist"/>
              </a:defRPr>
            </a:lvl2pPr>
            <a:lvl3pPr lvl="2" algn="l">
              <a:lnSpc>
                <a:spcPct val="115000"/>
              </a:lnSpc>
              <a:spcBef>
                <a:spcPts val="0"/>
              </a:spcBef>
              <a:spcAft>
                <a:spcPts val="0"/>
              </a:spcAft>
              <a:buSzPts val="1300"/>
              <a:buFont typeface="Urbanist"/>
              <a:buNone/>
              <a:defRPr b="1">
                <a:latin typeface="Urbanist"/>
                <a:ea typeface="Urbanist"/>
                <a:cs typeface="Urbanist"/>
                <a:sym typeface="Urbanist"/>
              </a:defRPr>
            </a:lvl3pPr>
            <a:lvl4pPr lvl="3" algn="l">
              <a:lnSpc>
                <a:spcPct val="115000"/>
              </a:lnSpc>
              <a:spcBef>
                <a:spcPts val="0"/>
              </a:spcBef>
              <a:spcAft>
                <a:spcPts val="0"/>
              </a:spcAft>
              <a:buSzPts val="1300"/>
              <a:buFont typeface="Urbanist"/>
              <a:buNone/>
              <a:defRPr b="1">
                <a:latin typeface="Urbanist"/>
                <a:ea typeface="Urbanist"/>
                <a:cs typeface="Urbanist"/>
                <a:sym typeface="Urbanist"/>
              </a:defRPr>
            </a:lvl4pPr>
            <a:lvl5pPr lvl="4" algn="l">
              <a:lnSpc>
                <a:spcPct val="115000"/>
              </a:lnSpc>
              <a:spcBef>
                <a:spcPts val="0"/>
              </a:spcBef>
              <a:spcAft>
                <a:spcPts val="0"/>
              </a:spcAft>
              <a:buSzPts val="1300"/>
              <a:buFont typeface="Urbanist"/>
              <a:buNone/>
              <a:defRPr b="1">
                <a:latin typeface="Urbanist"/>
                <a:ea typeface="Urbanist"/>
                <a:cs typeface="Urbanist"/>
                <a:sym typeface="Urbanist"/>
              </a:defRPr>
            </a:lvl5pPr>
            <a:lvl6pPr lvl="5" algn="l">
              <a:lnSpc>
                <a:spcPct val="115000"/>
              </a:lnSpc>
              <a:spcBef>
                <a:spcPts val="0"/>
              </a:spcBef>
              <a:spcAft>
                <a:spcPts val="0"/>
              </a:spcAft>
              <a:buSzPts val="1300"/>
              <a:buFont typeface="Urbanist"/>
              <a:buNone/>
              <a:defRPr b="1">
                <a:latin typeface="Urbanist"/>
                <a:ea typeface="Urbanist"/>
                <a:cs typeface="Urbanist"/>
                <a:sym typeface="Urbanist"/>
              </a:defRPr>
            </a:lvl6pPr>
            <a:lvl7pPr lvl="6" algn="l">
              <a:lnSpc>
                <a:spcPct val="115000"/>
              </a:lnSpc>
              <a:spcBef>
                <a:spcPts val="0"/>
              </a:spcBef>
              <a:spcAft>
                <a:spcPts val="0"/>
              </a:spcAft>
              <a:buSzPts val="1300"/>
              <a:buFont typeface="Urbanist"/>
              <a:buNone/>
              <a:defRPr b="1">
                <a:latin typeface="Urbanist"/>
                <a:ea typeface="Urbanist"/>
                <a:cs typeface="Urbanist"/>
                <a:sym typeface="Urbanist"/>
              </a:defRPr>
            </a:lvl7pPr>
            <a:lvl8pPr lvl="7" algn="l">
              <a:lnSpc>
                <a:spcPct val="115000"/>
              </a:lnSpc>
              <a:spcBef>
                <a:spcPts val="0"/>
              </a:spcBef>
              <a:spcAft>
                <a:spcPts val="0"/>
              </a:spcAft>
              <a:buSzPts val="1300"/>
              <a:buFont typeface="Urbanist"/>
              <a:buNone/>
              <a:defRPr b="1">
                <a:latin typeface="Urbanist"/>
                <a:ea typeface="Urbanist"/>
                <a:cs typeface="Urbanist"/>
                <a:sym typeface="Urbanist"/>
              </a:defRPr>
            </a:lvl8pPr>
            <a:lvl9pPr lvl="8" algn="l">
              <a:lnSpc>
                <a:spcPct val="115000"/>
              </a:lnSpc>
              <a:spcBef>
                <a:spcPts val="0"/>
              </a:spcBef>
              <a:spcAft>
                <a:spcPts val="0"/>
              </a:spcAft>
              <a:buSzPts val="1300"/>
              <a:buFont typeface="Urbanist"/>
              <a:buNone/>
              <a:defRPr b="1">
                <a:latin typeface="Urbanist"/>
                <a:ea typeface="Urbanist"/>
                <a:cs typeface="Urbanist"/>
                <a:sym typeface="Urbanist"/>
              </a:defRPr>
            </a:lvl9pPr>
          </a:lstStyle>
          <a:p>
            <a:endParaRPr/>
          </a:p>
        </p:txBody>
      </p:sp>
      <p:sp>
        <p:nvSpPr>
          <p:cNvPr id="456" name="Google Shape;456;g3185375ad6e_0_1082"/>
          <p:cNvSpPr txBox="1">
            <a:spLocks noGrp="1"/>
          </p:cNvSpPr>
          <p:nvPr>
            <p:ph type="subTitle" idx="5"/>
          </p:nvPr>
        </p:nvSpPr>
        <p:spPr>
          <a:xfrm>
            <a:off x="3883833" y="1200016"/>
            <a:ext cx="2490900" cy="732300"/>
          </a:xfrm>
          <a:prstGeom prst="rect">
            <a:avLst/>
          </a:prstGeom>
          <a:solidFill>
            <a:schemeClr val="dk2"/>
          </a:solidFill>
          <a:ln>
            <a:noFill/>
          </a:ln>
        </p:spPr>
        <p:txBody>
          <a:bodyPr spcFirstLastPara="1" wrap="square" lIns="121900" tIns="121900" rIns="121900" bIns="121900" anchor="t" anchorCtr="0">
            <a:spAutoFit/>
          </a:bodyPr>
          <a:lstStyle>
            <a:lvl1pPr lvl="0" algn="l">
              <a:lnSpc>
                <a:spcPct val="100000"/>
              </a:lnSpc>
              <a:spcBef>
                <a:spcPts val="0"/>
              </a:spcBef>
              <a:spcAft>
                <a:spcPts val="0"/>
              </a:spcAft>
              <a:buClr>
                <a:schemeClr val="accent6"/>
              </a:buClr>
              <a:buSzPts val="1600"/>
              <a:buFont typeface="Urbanist"/>
              <a:buNone/>
              <a:defRPr sz="1600" b="1">
                <a:solidFill>
                  <a:schemeClr val="accent6"/>
                </a:solidFill>
                <a:latin typeface="Urbanist"/>
                <a:ea typeface="Urbanist"/>
                <a:cs typeface="Urbanist"/>
                <a:sym typeface="Urbanist"/>
              </a:defRPr>
            </a:lvl1pPr>
            <a:lvl2pPr lvl="1" algn="l">
              <a:lnSpc>
                <a:spcPct val="115000"/>
              </a:lnSpc>
              <a:spcBef>
                <a:spcPts val="0"/>
              </a:spcBef>
              <a:spcAft>
                <a:spcPts val="0"/>
              </a:spcAft>
              <a:buClr>
                <a:schemeClr val="accent6"/>
              </a:buClr>
              <a:buSzPts val="1300"/>
              <a:buFont typeface="Urbanist"/>
              <a:buNone/>
              <a:defRPr b="1">
                <a:solidFill>
                  <a:schemeClr val="accent6"/>
                </a:solidFill>
                <a:latin typeface="Urbanist"/>
                <a:ea typeface="Urbanist"/>
                <a:cs typeface="Urbanist"/>
                <a:sym typeface="Urbanist"/>
              </a:defRPr>
            </a:lvl2pPr>
            <a:lvl3pPr lvl="2" algn="l">
              <a:lnSpc>
                <a:spcPct val="115000"/>
              </a:lnSpc>
              <a:spcBef>
                <a:spcPts val="0"/>
              </a:spcBef>
              <a:spcAft>
                <a:spcPts val="0"/>
              </a:spcAft>
              <a:buClr>
                <a:schemeClr val="accent6"/>
              </a:buClr>
              <a:buSzPts val="1300"/>
              <a:buFont typeface="Urbanist"/>
              <a:buNone/>
              <a:defRPr b="1">
                <a:solidFill>
                  <a:schemeClr val="accent6"/>
                </a:solidFill>
                <a:latin typeface="Urbanist"/>
                <a:ea typeface="Urbanist"/>
                <a:cs typeface="Urbanist"/>
                <a:sym typeface="Urbanist"/>
              </a:defRPr>
            </a:lvl3pPr>
            <a:lvl4pPr lvl="3" algn="l">
              <a:lnSpc>
                <a:spcPct val="115000"/>
              </a:lnSpc>
              <a:spcBef>
                <a:spcPts val="0"/>
              </a:spcBef>
              <a:spcAft>
                <a:spcPts val="0"/>
              </a:spcAft>
              <a:buClr>
                <a:schemeClr val="accent6"/>
              </a:buClr>
              <a:buSzPts val="1300"/>
              <a:buFont typeface="Urbanist"/>
              <a:buNone/>
              <a:defRPr b="1">
                <a:solidFill>
                  <a:schemeClr val="accent6"/>
                </a:solidFill>
                <a:latin typeface="Urbanist"/>
                <a:ea typeface="Urbanist"/>
                <a:cs typeface="Urbanist"/>
                <a:sym typeface="Urbanist"/>
              </a:defRPr>
            </a:lvl4pPr>
            <a:lvl5pPr lvl="4" algn="l">
              <a:lnSpc>
                <a:spcPct val="115000"/>
              </a:lnSpc>
              <a:spcBef>
                <a:spcPts val="0"/>
              </a:spcBef>
              <a:spcAft>
                <a:spcPts val="0"/>
              </a:spcAft>
              <a:buClr>
                <a:schemeClr val="accent6"/>
              </a:buClr>
              <a:buSzPts val="1300"/>
              <a:buFont typeface="Urbanist"/>
              <a:buNone/>
              <a:defRPr b="1">
                <a:solidFill>
                  <a:schemeClr val="accent6"/>
                </a:solidFill>
                <a:latin typeface="Urbanist"/>
                <a:ea typeface="Urbanist"/>
                <a:cs typeface="Urbanist"/>
                <a:sym typeface="Urbanist"/>
              </a:defRPr>
            </a:lvl5pPr>
            <a:lvl6pPr lvl="5" algn="l">
              <a:lnSpc>
                <a:spcPct val="115000"/>
              </a:lnSpc>
              <a:spcBef>
                <a:spcPts val="0"/>
              </a:spcBef>
              <a:spcAft>
                <a:spcPts val="0"/>
              </a:spcAft>
              <a:buClr>
                <a:schemeClr val="accent6"/>
              </a:buClr>
              <a:buSzPts val="1300"/>
              <a:buFont typeface="Urbanist"/>
              <a:buNone/>
              <a:defRPr b="1">
                <a:solidFill>
                  <a:schemeClr val="accent6"/>
                </a:solidFill>
                <a:latin typeface="Urbanist"/>
                <a:ea typeface="Urbanist"/>
                <a:cs typeface="Urbanist"/>
                <a:sym typeface="Urbanist"/>
              </a:defRPr>
            </a:lvl6pPr>
            <a:lvl7pPr lvl="6" algn="l">
              <a:lnSpc>
                <a:spcPct val="115000"/>
              </a:lnSpc>
              <a:spcBef>
                <a:spcPts val="0"/>
              </a:spcBef>
              <a:spcAft>
                <a:spcPts val="0"/>
              </a:spcAft>
              <a:buClr>
                <a:schemeClr val="accent6"/>
              </a:buClr>
              <a:buSzPts val="1300"/>
              <a:buFont typeface="Urbanist"/>
              <a:buNone/>
              <a:defRPr b="1">
                <a:solidFill>
                  <a:schemeClr val="accent6"/>
                </a:solidFill>
                <a:latin typeface="Urbanist"/>
                <a:ea typeface="Urbanist"/>
                <a:cs typeface="Urbanist"/>
                <a:sym typeface="Urbanist"/>
              </a:defRPr>
            </a:lvl7pPr>
            <a:lvl8pPr lvl="7" algn="l">
              <a:lnSpc>
                <a:spcPct val="115000"/>
              </a:lnSpc>
              <a:spcBef>
                <a:spcPts val="0"/>
              </a:spcBef>
              <a:spcAft>
                <a:spcPts val="0"/>
              </a:spcAft>
              <a:buClr>
                <a:schemeClr val="accent6"/>
              </a:buClr>
              <a:buSzPts val="1300"/>
              <a:buFont typeface="Urbanist"/>
              <a:buNone/>
              <a:defRPr b="1">
                <a:solidFill>
                  <a:schemeClr val="accent6"/>
                </a:solidFill>
                <a:latin typeface="Urbanist"/>
                <a:ea typeface="Urbanist"/>
                <a:cs typeface="Urbanist"/>
                <a:sym typeface="Urbanist"/>
              </a:defRPr>
            </a:lvl8pPr>
            <a:lvl9pPr lvl="8" algn="l">
              <a:lnSpc>
                <a:spcPct val="115000"/>
              </a:lnSpc>
              <a:spcBef>
                <a:spcPts val="0"/>
              </a:spcBef>
              <a:spcAft>
                <a:spcPts val="0"/>
              </a:spcAft>
              <a:buClr>
                <a:schemeClr val="accent6"/>
              </a:buClr>
              <a:buSzPts val="1300"/>
              <a:buFont typeface="Urbanist"/>
              <a:buNone/>
              <a:defRPr b="1">
                <a:solidFill>
                  <a:schemeClr val="accent6"/>
                </a:solidFill>
                <a:latin typeface="Urbanist"/>
                <a:ea typeface="Urbanist"/>
                <a:cs typeface="Urbanist"/>
                <a:sym typeface="Urbanist"/>
              </a:defRPr>
            </a:lvl9pPr>
          </a:lstStyle>
          <a:p>
            <a:endParaRPr/>
          </a:p>
        </p:txBody>
      </p:sp>
      <p:sp>
        <p:nvSpPr>
          <p:cNvPr id="457" name="Google Shape;457;g3185375ad6e_0_1082"/>
          <p:cNvSpPr txBox="1">
            <a:spLocks noGrp="1"/>
          </p:cNvSpPr>
          <p:nvPr>
            <p:ph type="subTitle" idx="6"/>
          </p:nvPr>
        </p:nvSpPr>
        <p:spPr>
          <a:xfrm>
            <a:off x="6727967" y="1200016"/>
            <a:ext cx="2490900" cy="732300"/>
          </a:xfrm>
          <a:prstGeom prst="rect">
            <a:avLst/>
          </a:prstGeom>
          <a:solidFill>
            <a:schemeClr val="accent3"/>
          </a:solidFill>
          <a:ln>
            <a:noFill/>
          </a:ln>
        </p:spPr>
        <p:txBody>
          <a:bodyPr spcFirstLastPara="1" wrap="square" lIns="121900" tIns="121900" rIns="121900" bIns="121900" anchor="t" anchorCtr="0">
            <a:spAutoFit/>
          </a:bodyPr>
          <a:lstStyle>
            <a:lvl1pPr lvl="0" algn="l">
              <a:lnSpc>
                <a:spcPct val="100000"/>
              </a:lnSpc>
              <a:spcBef>
                <a:spcPts val="0"/>
              </a:spcBef>
              <a:spcAft>
                <a:spcPts val="0"/>
              </a:spcAft>
              <a:buClr>
                <a:schemeClr val="dk1"/>
              </a:buClr>
              <a:buSzPts val="1600"/>
              <a:buFont typeface="Urbanist"/>
              <a:buNone/>
              <a:defRPr sz="1600" b="1">
                <a:solidFill>
                  <a:schemeClr val="dk1"/>
                </a:solidFill>
                <a:latin typeface="Urbanist"/>
                <a:ea typeface="Urbanist"/>
                <a:cs typeface="Urbanist"/>
                <a:sym typeface="Urbanist"/>
              </a:defRPr>
            </a:lvl1pPr>
            <a:lvl2pPr lvl="1" algn="l">
              <a:lnSpc>
                <a:spcPct val="115000"/>
              </a:lnSpc>
              <a:spcBef>
                <a:spcPts val="0"/>
              </a:spcBef>
              <a:spcAft>
                <a:spcPts val="0"/>
              </a:spcAft>
              <a:buClr>
                <a:schemeClr val="dk1"/>
              </a:buClr>
              <a:buSzPts val="1300"/>
              <a:buFont typeface="Urbanist"/>
              <a:buNone/>
              <a:defRPr b="1">
                <a:solidFill>
                  <a:schemeClr val="dk1"/>
                </a:solidFill>
                <a:latin typeface="Urbanist"/>
                <a:ea typeface="Urbanist"/>
                <a:cs typeface="Urbanist"/>
                <a:sym typeface="Urbanist"/>
              </a:defRPr>
            </a:lvl2pPr>
            <a:lvl3pPr lvl="2" algn="l">
              <a:lnSpc>
                <a:spcPct val="115000"/>
              </a:lnSpc>
              <a:spcBef>
                <a:spcPts val="0"/>
              </a:spcBef>
              <a:spcAft>
                <a:spcPts val="0"/>
              </a:spcAft>
              <a:buClr>
                <a:schemeClr val="dk1"/>
              </a:buClr>
              <a:buSzPts val="1300"/>
              <a:buFont typeface="Urbanist"/>
              <a:buNone/>
              <a:defRPr b="1">
                <a:solidFill>
                  <a:schemeClr val="dk1"/>
                </a:solidFill>
                <a:latin typeface="Urbanist"/>
                <a:ea typeface="Urbanist"/>
                <a:cs typeface="Urbanist"/>
                <a:sym typeface="Urbanist"/>
              </a:defRPr>
            </a:lvl3pPr>
            <a:lvl4pPr lvl="3" algn="l">
              <a:lnSpc>
                <a:spcPct val="115000"/>
              </a:lnSpc>
              <a:spcBef>
                <a:spcPts val="0"/>
              </a:spcBef>
              <a:spcAft>
                <a:spcPts val="0"/>
              </a:spcAft>
              <a:buClr>
                <a:schemeClr val="dk1"/>
              </a:buClr>
              <a:buSzPts val="1300"/>
              <a:buFont typeface="Urbanist"/>
              <a:buNone/>
              <a:defRPr b="1">
                <a:solidFill>
                  <a:schemeClr val="dk1"/>
                </a:solidFill>
                <a:latin typeface="Urbanist"/>
                <a:ea typeface="Urbanist"/>
                <a:cs typeface="Urbanist"/>
                <a:sym typeface="Urbanist"/>
              </a:defRPr>
            </a:lvl4pPr>
            <a:lvl5pPr lvl="4" algn="l">
              <a:lnSpc>
                <a:spcPct val="115000"/>
              </a:lnSpc>
              <a:spcBef>
                <a:spcPts val="0"/>
              </a:spcBef>
              <a:spcAft>
                <a:spcPts val="0"/>
              </a:spcAft>
              <a:buClr>
                <a:schemeClr val="dk1"/>
              </a:buClr>
              <a:buSzPts val="1300"/>
              <a:buFont typeface="Urbanist"/>
              <a:buNone/>
              <a:defRPr b="1">
                <a:solidFill>
                  <a:schemeClr val="dk1"/>
                </a:solidFill>
                <a:latin typeface="Urbanist"/>
                <a:ea typeface="Urbanist"/>
                <a:cs typeface="Urbanist"/>
                <a:sym typeface="Urbanist"/>
              </a:defRPr>
            </a:lvl5pPr>
            <a:lvl6pPr lvl="5" algn="l">
              <a:lnSpc>
                <a:spcPct val="115000"/>
              </a:lnSpc>
              <a:spcBef>
                <a:spcPts val="0"/>
              </a:spcBef>
              <a:spcAft>
                <a:spcPts val="0"/>
              </a:spcAft>
              <a:buClr>
                <a:schemeClr val="dk1"/>
              </a:buClr>
              <a:buSzPts val="1300"/>
              <a:buFont typeface="Urbanist"/>
              <a:buNone/>
              <a:defRPr b="1">
                <a:solidFill>
                  <a:schemeClr val="dk1"/>
                </a:solidFill>
                <a:latin typeface="Urbanist"/>
                <a:ea typeface="Urbanist"/>
                <a:cs typeface="Urbanist"/>
                <a:sym typeface="Urbanist"/>
              </a:defRPr>
            </a:lvl6pPr>
            <a:lvl7pPr lvl="6" algn="l">
              <a:lnSpc>
                <a:spcPct val="115000"/>
              </a:lnSpc>
              <a:spcBef>
                <a:spcPts val="0"/>
              </a:spcBef>
              <a:spcAft>
                <a:spcPts val="0"/>
              </a:spcAft>
              <a:buClr>
                <a:schemeClr val="dk1"/>
              </a:buClr>
              <a:buSzPts val="1300"/>
              <a:buFont typeface="Urbanist"/>
              <a:buNone/>
              <a:defRPr b="1">
                <a:solidFill>
                  <a:schemeClr val="dk1"/>
                </a:solidFill>
                <a:latin typeface="Urbanist"/>
                <a:ea typeface="Urbanist"/>
                <a:cs typeface="Urbanist"/>
                <a:sym typeface="Urbanist"/>
              </a:defRPr>
            </a:lvl7pPr>
            <a:lvl8pPr lvl="7" algn="l">
              <a:lnSpc>
                <a:spcPct val="115000"/>
              </a:lnSpc>
              <a:spcBef>
                <a:spcPts val="0"/>
              </a:spcBef>
              <a:spcAft>
                <a:spcPts val="0"/>
              </a:spcAft>
              <a:buClr>
                <a:schemeClr val="dk1"/>
              </a:buClr>
              <a:buSzPts val="1300"/>
              <a:buFont typeface="Urbanist"/>
              <a:buNone/>
              <a:defRPr b="1">
                <a:solidFill>
                  <a:schemeClr val="dk1"/>
                </a:solidFill>
                <a:latin typeface="Urbanist"/>
                <a:ea typeface="Urbanist"/>
                <a:cs typeface="Urbanist"/>
                <a:sym typeface="Urbanist"/>
              </a:defRPr>
            </a:lvl8pPr>
            <a:lvl9pPr lvl="8" algn="l">
              <a:lnSpc>
                <a:spcPct val="115000"/>
              </a:lnSpc>
              <a:spcBef>
                <a:spcPts val="0"/>
              </a:spcBef>
              <a:spcAft>
                <a:spcPts val="0"/>
              </a:spcAft>
              <a:buClr>
                <a:schemeClr val="dk1"/>
              </a:buClr>
              <a:buSzPts val="1300"/>
              <a:buFont typeface="Urbanist"/>
              <a:buNone/>
              <a:defRPr b="1">
                <a:solidFill>
                  <a:schemeClr val="dk1"/>
                </a:solidFill>
                <a:latin typeface="Urbanist"/>
                <a:ea typeface="Urbanist"/>
                <a:cs typeface="Urbanist"/>
                <a:sym typeface="Urbanist"/>
              </a:defRPr>
            </a:lvl9pPr>
          </a:lstStyle>
          <a:p>
            <a:endParaRPr/>
          </a:p>
        </p:txBody>
      </p:sp>
      <p:sp>
        <p:nvSpPr>
          <p:cNvPr id="458" name="Google Shape;458;g3185375ad6e_0_1082"/>
          <p:cNvSpPr txBox="1">
            <a:spLocks noGrp="1"/>
          </p:cNvSpPr>
          <p:nvPr>
            <p:ph type="subTitle" idx="7"/>
          </p:nvPr>
        </p:nvSpPr>
        <p:spPr>
          <a:xfrm>
            <a:off x="9572100" y="1200016"/>
            <a:ext cx="2490900" cy="732300"/>
          </a:xfrm>
          <a:prstGeom prst="rect">
            <a:avLst/>
          </a:prstGeom>
          <a:noFill/>
          <a:ln w="9525" cap="flat" cmpd="sng">
            <a:solidFill>
              <a:schemeClr val="lt1"/>
            </a:solidFill>
            <a:prstDash val="solid"/>
            <a:round/>
            <a:headEnd type="none" w="sm" len="sm"/>
            <a:tailEnd type="none" w="sm" len="sm"/>
          </a:ln>
        </p:spPr>
        <p:txBody>
          <a:bodyPr spcFirstLastPara="1" wrap="square" lIns="121900" tIns="121900" rIns="121900" bIns="121900" anchor="t" anchorCtr="0">
            <a:spAutoFit/>
          </a:bodyPr>
          <a:lstStyle>
            <a:lvl1pPr lvl="0" algn="l">
              <a:lnSpc>
                <a:spcPct val="100000"/>
              </a:lnSpc>
              <a:spcBef>
                <a:spcPts val="0"/>
              </a:spcBef>
              <a:spcAft>
                <a:spcPts val="0"/>
              </a:spcAft>
              <a:buClr>
                <a:schemeClr val="accent6"/>
              </a:buClr>
              <a:buSzPts val="1600"/>
              <a:buFont typeface="Urbanist"/>
              <a:buNone/>
              <a:defRPr sz="1600" b="1">
                <a:solidFill>
                  <a:schemeClr val="accent6"/>
                </a:solidFill>
                <a:latin typeface="Urbanist"/>
                <a:ea typeface="Urbanist"/>
                <a:cs typeface="Urbanist"/>
                <a:sym typeface="Urbanist"/>
              </a:defRPr>
            </a:lvl1pPr>
            <a:lvl2pPr lvl="1" algn="l">
              <a:lnSpc>
                <a:spcPct val="115000"/>
              </a:lnSpc>
              <a:spcBef>
                <a:spcPts val="0"/>
              </a:spcBef>
              <a:spcAft>
                <a:spcPts val="0"/>
              </a:spcAft>
              <a:buClr>
                <a:schemeClr val="accent6"/>
              </a:buClr>
              <a:buSzPts val="1300"/>
              <a:buFont typeface="Urbanist"/>
              <a:buNone/>
              <a:defRPr b="1">
                <a:solidFill>
                  <a:schemeClr val="accent6"/>
                </a:solidFill>
                <a:latin typeface="Urbanist"/>
                <a:ea typeface="Urbanist"/>
                <a:cs typeface="Urbanist"/>
                <a:sym typeface="Urbanist"/>
              </a:defRPr>
            </a:lvl2pPr>
            <a:lvl3pPr lvl="2" algn="l">
              <a:lnSpc>
                <a:spcPct val="115000"/>
              </a:lnSpc>
              <a:spcBef>
                <a:spcPts val="0"/>
              </a:spcBef>
              <a:spcAft>
                <a:spcPts val="0"/>
              </a:spcAft>
              <a:buClr>
                <a:schemeClr val="accent6"/>
              </a:buClr>
              <a:buSzPts val="1300"/>
              <a:buFont typeface="Urbanist"/>
              <a:buNone/>
              <a:defRPr b="1">
                <a:solidFill>
                  <a:schemeClr val="accent6"/>
                </a:solidFill>
                <a:latin typeface="Urbanist"/>
                <a:ea typeface="Urbanist"/>
                <a:cs typeface="Urbanist"/>
                <a:sym typeface="Urbanist"/>
              </a:defRPr>
            </a:lvl3pPr>
            <a:lvl4pPr lvl="3" algn="l">
              <a:lnSpc>
                <a:spcPct val="115000"/>
              </a:lnSpc>
              <a:spcBef>
                <a:spcPts val="0"/>
              </a:spcBef>
              <a:spcAft>
                <a:spcPts val="0"/>
              </a:spcAft>
              <a:buClr>
                <a:schemeClr val="accent6"/>
              </a:buClr>
              <a:buSzPts val="1300"/>
              <a:buFont typeface="Urbanist"/>
              <a:buNone/>
              <a:defRPr b="1">
                <a:solidFill>
                  <a:schemeClr val="accent6"/>
                </a:solidFill>
                <a:latin typeface="Urbanist"/>
                <a:ea typeface="Urbanist"/>
                <a:cs typeface="Urbanist"/>
                <a:sym typeface="Urbanist"/>
              </a:defRPr>
            </a:lvl4pPr>
            <a:lvl5pPr lvl="4" algn="l">
              <a:lnSpc>
                <a:spcPct val="115000"/>
              </a:lnSpc>
              <a:spcBef>
                <a:spcPts val="0"/>
              </a:spcBef>
              <a:spcAft>
                <a:spcPts val="0"/>
              </a:spcAft>
              <a:buClr>
                <a:schemeClr val="accent6"/>
              </a:buClr>
              <a:buSzPts val="1300"/>
              <a:buFont typeface="Urbanist"/>
              <a:buNone/>
              <a:defRPr b="1">
                <a:solidFill>
                  <a:schemeClr val="accent6"/>
                </a:solidFill>
                <a:latin typeface="Urbanist"/>
                <a:ea typeface="Urbanist"/>
                <a:cs typeface="Urbanist"/>
                <a:sym typeface="Urbanist"/>
              </a:defRPr>
            </a:lvl5pPr>
            <a:lvl6pPr lvl="5" algn="l">
              <a:lnSpc>
                <a:spcPct val="115000"/>
              </a:lnSpc>
              <a:spcBef>
                <a:spcPts val="0"/>
              </a:spcBef>
              <a:spcAft>
                <a:spcPts val="0"/>
              </a:spcAft>
              <a:buClr>
                <a:schemeClr val="accent6"/>
              </a:buClr>
              <a:buSzPts val="1300"/>
              <a:buFont typeface="Urbanist"/>
              <a:buNone/>
              <a:defRPr b="1">
                <a:solidFill>
                  <a:schemeClr val="accent6"/>
                </a:solidFill>
                <a:latin typeface="Urbanist"/>
                <a:ea typeface="Urbanist"/>
                <a:cs typeface="Urbanist"/>
                <a:sym typeface="Urbanist"/>
              </a:defRPr>
            </a:lvl6pPr>
            <a:lvl7pPr lvl="6" algn="l">
              <a:lnSpc>
                <a:spcPct val="115000"/>
              </a:lnSpc>
              <a:spcBef>
                <a:spcPts val="0"/>
              </a:spcBef>
              <a:spcAft>
                <a:spcPts val="0"/>
              </a:spcAft>
              <a:buClr>
                <a:schemeClr val="accent6"/>
              </a:buClr>
              <a:buSzPts val="1300"/>
              <a:buFont typeface="Urbanist"/>
              <a:buNone/>
              <a:defRPr b="1">
                <a:solidFill>
                  <a:schemeClr val="accent6"/>
                </a:solidFill>
                <a:latin typeface="Urbanist"/>
                <a:ea typeface="Urbanist"/>
                <a:cs typeface="Urbanist"/>
                <a:sym typeface="Urbanist"/>
              </a:defRPr>
            </a:lvl7pPr>
            <a:lvl8pPr lvl="7" algn="l">
              <a:lnSpc>
                <a:spcPct val="115000"/>
              </a:lnSpc>
              <a:spcBef>
                <a:spcPts val="0"/>
              </a:spcBef>
              <a:spcAft>
                <a:spcPts val="0"/>
              </a:spcAft>
              <a:buClr>
                <a:schemeClr val="accent6"/>
              </a:buClr>
              <a:buSzPts val="1300"/>
              <a:buFont typeface="Urbanist"/>
              <a:buNone/>
              <a:defRPr b="1">
                <a:solidFill>
                  <a:schemeClr val="accent6"/>
                </a:solidFill>
                <a:latin typeface="Urbanist"/>
                <a:ea typeface="Urbanist"/>
                <a:cs typeface="Urbanist"/>
                <a:sym typeface="Urbanist"/>
              </a:defRPr>
            </a:lvl8pPr>
            <a:lvl9pPr lvl="8" algn="l">
              <a:lnSpc>
                <a:spcPct val="115000"/>
              </a:lnSpc>
              <a:spcBef>
                <a:spcPts val="0"/>
              </a:spcBef>
              <a:spcAft>
                <a:spcPts val="0"/>
              </a:spcAft>
              <a:buClr>
                <a:schemeClr val="accent6"/>
              </a:buClr>
              <a:buSzPts val="1300"/>
              <a:buFont typeface="Urbanist"/>
              <a:buNone/>
              <a:defRPr b="1">
                <a:solidFill>
                  <a:schemeClr val="accent6"/>
                </a:solidFill>
                <a:latin typeface="Urbanist"/>
                <a:ea typeface="Urbanist"/>
                <a:cs typeface="Urbanist"/>
                <a:sym typeface="Urbanist"/>
              </a:defRPr>
            </a:lvl9pPr>
          </a:lstStyle>
          <a:p>
            <a:endParaRPr/>
          </a:p>
        </p:txBody>
      </p:sp>
      <p:sp>
        <p:nvSpPr>
          <p:cNvPr id="459" name="Google Shape;459;g3185375ad6e_0_1082"/>
          <p:cNvSpPr txBox="1">
            <a:spLocks noGrp="1"/>
          </p:cNvSpPr>
          <p:nvPr>
            <p:ph type="subTitle" idx="8"/>
          </p:nvPr>
        </p:nvSpPr>
        <p:spPr>
          <a:xfrm>
            <a:off x="3883833" y="3030960"/>
            <a:ext cx="2490900" cy="732300"/>
          </a:xfrm>
          <a:prstGeom prst="rect">
            <a:avLst/>
          </a:prstGeom>
          <a:solidFill>
            <a:schemeClr val="dk2"/>
          </a:solidFill>
          <a:ln>
            <a:noFill/>
          </a:ln>
        </p:spPr>
        <p:txBody>
          <a:bodyPr spcFirstLastPara="1" wrap="square" lIns="121900" tIns="121900" rIns="121900" bIns="121900" anchor="t" anchorCtr="0">
            <a:spAutoFit/>
          </a:bodyPr>
          <a:lstStyle>
            <a:lvl1pPr lvl="0" algn="l">
              <a:lnSpc>
                <a:spcPct val="115000"/>
              </a:lnSpc>
              <a:spcBef>
                <a:spcPts val="0"/>
              </a:spcBef>
              <a:spcAft>
                <a:spcPts val="0"/>
              </a:spcAft>
              <a:buClr>
                <a:schemeClr val="accent6"/>
              </a:buClr>
              <a:buSzPts val="1300"/>
              <a:buFont typeface="Urbanist ExtraBold"/>
              <a:buNone/>
              <a:defRPr>
                <a:solidFill>
                  <a:schemeClr val="accent6"/>
                </a:solidFill>
                <a:latin typeface="Urbanist ExtraBold"/>
                <a:ea typeface="Urbanist ExtraBold"/>
                <a:cs typeface="Urbanist ExtraBold"/>
                <a:sym typeface="Urbanist ExtraBold"/>
              </a:defRPr>
            </a:lvl1pPr>
            <a:lvl2pPr lvl="1" algn="l">
              <a:lnSpc>
                <a:spcPct val="115000"/>
              </a:lnSpc>
              <a:spcBef>
                <a:spcPts val="0"/>
              </a:spcBef>
              <a:spcAft>
                <a:spcPts val="0"/>
              </a:spcAft>
              <a:buClr>
                <a:schemeClr val="accent6"/>
              </a:buClr>
              <a:buSzPts val="1300"/>
              <a:buNone/>
              <a:defRPr>
                <a:solidFill>
                  <a:schemeClr val="accent6"/>
                </a:solidFill>
              </a:defRPr>
            </a:lvl2pPr>
            <a:lvl3pPr lvl="2" algn="l">
              <a:lnSpc>
                <a:spcPct val="115000"/>
              </a:lnSpc>
              <a:spcBef>
                <a:spcPts val="0"/>
              </a:spcBef>
              <a:spcAft>
                <a:spcPts val="0"/>
              </a:spcAft>
              <a:buClr>
                <a:schemeClr val="accent6"/>
              </a:buClr>
              <a:buSzPts val="1300"/>
              <a:buNone/>
              <a:defRPr>
                <a:solidFill>
                  <a:schemeClr val="accent6"/>
                </a:solidFill>
              </a:defRPr>
            </a:lvl3pPr>
            <a:lvl4pPr lvl="3" algn="l">
              <a:lnSpc>
                <a:spcPct val="115000"/>
              </a:lnSpc>
              <a:spcBef>
                <a:spcPts val="0"/>
              </a:spcBef>
              <a:spcAft>
                <a:spcPts val="0"/>
              </a:spcAft>
              <a:buClr>
                <a:schemeClr val="accent6"/>
              </a:buClr>
              <a:buSzPts val="1300"/>
              <a:buNone/>
              <a:defRPr>
                <a:solidFill>
                  <a:schemeClr val="accent6"/>
                </a:solidFill>
              </a:defRPr>
            </a:lvl4pPr>
            <a:lvl5pPr lvl="4" algn="l">
              <a:lnSpc>
                <a:spcPct val="115000"/>
              </a:lnSpc>
              <a:spcBef>
                <a:spcPts val="0"/>
              </a:spcBef>
              <a:spcAft>
                <a:spcPts val="0"/>
              </a:spcAft>
              <a:buClr>
                <a:schemeClr val="accent6"/>
              </a:buClr>
              <a:buSzPts val="1300"/>
              <a:buNone/>
              <a:defRPr>
                <a:solidFill>
                  <a:schemeClr val="accent6"/>
                </a:solidFill>
              </a:defRPr>
            </a:lvl5pPr>
            <a:lvl6pPr lvl="5" algn="l">
              <a:lnSpc>
                <a:spcPct val="115000"/>
              </a:lnSpc>
              <a:spcBef>
                <a:spcPts val="0"/>
              </a:spcBef>
              <a:spcAft>
                <a:spcPts val="0"/>
              </a:spcAft>
              <a:buClr>
                <a:schemeClr val="accent6"/>
              </a:buClr>
              <a:buSzPts val="1300"/>
              <a:buNone/>
              <a:defRPr>
                <a:solidFill>
                  <a:schemeClr val="accent6"/>
                </a:solidFill>
              </a:defRPr>
            </a:lvl6pPr>
            <a:lvl7pPr lvl="6" algn="l">
              <a:lnSpc>
                <a:spcPct val="115000"/>
              </a:lnSpc>
              <a:spcBef>
                <a:spcPts val="0"/>
              </a:spcBef>
              <a:spcAft>
                <a:spcPts val="0"/>
              </a:spcAft>
              <a:buClr>
                <a:schemeClr val="accent6"/>
              </a:buClr>
              <a:buSzPts val="1300"/>
              <a:buNone/>
              <a:defRPr>
                <a:solidFill>
                  <a:schemeClr val="accent6"/>
                </a:solidFill>
              </a:defRPr>
            </a:lvl7pPr>
            <a:lvl8pPr lvl="7" algn="l">
              <a:lnSpc>
                <a:spcPct val="115000"/>
              </a:lnSpc>
              <a:spcBef>
                <a:spcPts val="0"/>
              </a:spcBef>
              <a:spcAft>
                <a:spcPts val="0"/>
              </a:spcAft>
              <a:buClr>
                <a:schemeClr val="accent6"/>
              </a:buClr>
              <a:buSzPts val="1300"/>
              <a:buNone/>
              <a:defRPr>
                <a:solidFill>
                  <a:schemeClr val="accent6"/>
                </a:solidFill>
              </a:defRPr>
            </a:lvl8pPr>
            <a:lvl9pPr lvl="8" algn="l">
              <a:lnSpc>
                <a:spcPct val="115000"/>
              </a:lnSpc>
              <a:spcBef>
                <a:spcPts val="0"/>
              </a:spcBef>
              <a:spcAft>
                <a:spcPts val="0"/>
              </a:spcAft>
              <a:buClr>
                <a:schemeClr val="accent6"/>
              </a:buClr>
              <a:buSzPts val="1300"/>
              <a:buNone/>
              <a:defRPr>
                <a:solidFill>
                  <a:schemeClr val="accent6"/>
                </a:solidFill>
              </a:defRPr>
            </a:lvl9pPr>
          </a:lstStyle>
          <a:p>
            <a:endParaRPr/>
          </a:p>
        </p:txBody>
      </p:sp>
      <p:sp>
        <p:nvSpPr>
          <p:cNvPr id="460" name="Google Shape;460;g3185375ad6e_0_1082"/>
          <p:cNvSpPr txBox="1">
            <a:spLocks noGrp="1"/>
          </p:cNvSpPr>
          <p:nvPr>
            <p:ph type="subTitle" idx="9"/>
          </p:nvPr>
        </p:nvSpPr>
        <p:spPr>
          <a:xfrm>
            <a:off x="6728067" y="3030960"/>
            <a:ext cx="2490900" cy="732300"/>
          </a:xfrm>
          <a:prstGeom prst="rect">
            <a:avLst/>
          </a:prstGeom>
          <a:solidFill>
            <a:schemeClr val="accent3"/>
          </a:solidFill>
          <a:ln>
            <a:noFill/>
          </a:ln>
        </p:spPr>
        <p:txBody>
          <a:bodyPr spcFirstLastPara="1" wrap="square" lIns="121900" tIns="121900" rIns="121900" bIns="121900" anchor="t" anchorCtr="0">
            <a:spAutoFit/>
          </a:bodyPr>
          <a:lstStyle>
            <a:lvl1pPr lvl="0" algn="l">
              <a:lnSpc>
                <a:spcPct val="115000"/>
              </a:lnSpc>
              <a:spcBef>
                <a:spcPts val="0"/>
              </a:spcBef>
              <a:spcAft>
                <a:spcPts val="0"/>
              </a:spcAft>
              <a:buClr>
                <a:schemeClr val="dk1"/>
              </a:buClr>
              <a:buSzPts val="1300"/>
              <a:buFont typeface="Urbanist ExtraBold"/>
              <a:buNone/>
              <a:defRPr>
                <a:solidFill>
                  <a:schemeClr val="dk1"/>
                </a:solidFill>
                <a:latin typeface="Urbanist ExtraBold"/>
                <a:ea typeface="Urbanist ExtraBold"/>
                <a:cs typeface="Urbanist ExtraBold"/>
                <a:sym typeface="Urbanist ExtraBold"/>
              </a:defRPr>
            </a:lvl1pPr>
            <a:lvl2pPr lvl="1" algn="l">
              <a:lnSpc>
                <a:spcPct val="115000"/>
              </a:lnSpc>
              <a:spcBef>
                <a:spcPts val="0"/>
              </a:spcBef>
              <a:spcAft>
                <a:spcPts val="0"/>
              </a:spcAft>
              <a:buClr>
                <a:schemeClr val="dk1"/>
              </a:buClr>
              <a:buSzPts val="1300"/>
              <a:buNone/>
              <a:defRPr>
                <a:solidFill>
                  <a:schemeClr val="dk1"/>
                </a:solidFill>
              </a:defRPr>
            </a:lvl2pPr>
            <a:lvl3pPr lvl="2" algn="l">
              <a:lnSpc>
                <a:spcPct val="115000"/>
              </a:lnSpc>
              <a:spcBef>
                <a:spcPts val="0"/>
              </a:spcBef>
              <a:spcAft>
                <a:spcPts val="0"/>
              </a:spcAft>
              <a:buClr>
                <a:schemeClr val="dk1"/>
              </a:buClr>
              <a:buSzPts val="1300"/>
              <a:buNone/>
              <a:defRPr>
                <a:solidFill>
                  <a:schemeClr val="dk1"/>
                </a:solidFill>
              </a:defRPr>
            </a:lvl3pPr>
            <a:lvl4pPr lvl="3" algn="l">
              <a:lnSpc>
                <a:spcPct val="115000"/>
              </a:lnSpc>
              <a:spcBef>
                <a:spcPts val="0"/>
              </a:spcBef>
              <a:spcAft>
                <a:spcPts val="0"/>
              </a:spcAft>
              <a:buClr>
                <a:schemeClr val="dk1"/>
              </a:buClr>
              <a:buSzPts val="1300"/>
              <a:buNone/>
              <a:defRPr>
                <a:solidFill>
                  <a:schemeClr val="dk1"/>
                </a:solidFill>
              </a:defRPr>
            </a:lvl4pPr>
            <a:lvl5pPr lvl="4" algn="l">
              <a:lnSpc>
                <a:spcPct val="115000"/>
              </a:lnSpc>
              <a:spcBef>
                <a:spcPts val="0"/>
              </a:spcBef>
              <a:spcAft>
                <a:spcPts val="0"/>
              </a:spcAft>
              <a:buClr>
                <a:schemeClr val="dk1"/>
              </a:buClr>
              <a:buSzPts val="1300"/>
              <a:buNone/>
              <a:defRPr>
                <a:solidFill>
                  <a:schemeClr val="dk1"/>
                </a:solidFill>
              </a:defRPr>
            </a:lvl5pPr>
            <a:lvl6pPr lvl="5" algn="l">
              <a:lnSpc>
                <a:spcPct val="115000"/>
              </a:lnSpc>
              <a:spcBef>
                <a:spcPts val="0"/>
              </a:spcBef>
              <a:spcAft>
                <a:spcPts val="0"/>
              </a:spcAft>
              <a:buClr>
                <a:schemeClr val="dk1"/>
              </a:buClr>
              <a:buSzPts val="1300"/>
              <a:buNone/>
              <a:defRPr>
                <a:solidFill>
                  <a:schemeClr val="dk1"/>
                </a:solidFill>
              </a:defRPr>
            </a:lvl6pPr>
            <a:lvl7pPr lvl="6" algn="l">
              <a:lnSpc>
                <a:spcPct val="115000"/>
              </a:lnSpc>
              <a:spcBef>
                <a:spcPts val="0"/>
              </a:spcBef>
              <a:spcAft>
                <a:spcPts val="0"/>
              </a:spcAft>
              <a:buClr>
                <a:schemeClr val="dk1"/>
              </a:buClr>
              <a:buSzPts val="1300"/>
              <a:buNone/>
              <a:defRPr>
                <a:solidFill>
                  <a:schemeClr val="dk1"/>
                </a:solidFill>
              </a:defRPr>
            </a:lvl7pPr>
            <a:lvl8pPr lvl="7" algn="l">
              <a:lnSpc>
                <a:spcPct val="115000"/>
              </a:lnSpc>
              <a:spcBef>
                <a:spcPts val="0"/>
              </a:spcBef>
              <a:spcAft>
                <a:spcPts val="0"/>
              </a:spcAft>
              <a:buClr>
                <a:schemeClr val="dk1"/>
              </a:buClr>
              <a:buSzPts val="1300"/>
              <a:buNone/>
              <a:defRPr>
                <a:solidFill>
                  <a:schemeClr val="dk1"/>
                </a:solidFill>
              </a:defRPr>
            </a:lvl8pPr>
            <a:lvl9pPr lvl="8" algn="l">
              <a:lnSpc>
                <a:spcPct val="115000"/>
              </a:lnSpc>
              <a:spcBef>
                <a:spcPts val="0"/>
              </a:spcBef>
              <a:spcAft>
                <a:spcPts val="0"/>
              </a:spcAft>
              <a:buClr>
                <a:schemeClr val="dk1"/>
              </a:buClr>
              <a:buSzPts val="1300"/>
              <a:buNone/>
              <a:defRPr>
                <a:solidFill>
                  <a:schemeClr val="dk1"/>
                </a:solidFill>
              </a:defRPr>
            </a:lvl9pPr>
          </a:lstStyle>
          <a:p>
            <a:endParaRPr/>
          </a:p>
        </p:txBody>
      </p:sp>
      <p:sp>
        <p:nvSpPr>
          <p:cNvPr id="461" name="Google Shape;461;g3185375ad6e_0_1082"/>
          <p:cNvSpPr txBox="1">
            <a:spLocks noGrp="1"/>
          </p:cNvSpPr>
          <p:nvPr>
            <p:ph type="subTitle" idx="13"/>
          </p:nvPr>
        </p:nvSpPr>
        <p:spPr>
          <a:xfrm>
            <a:off x="9572300" y="3030960"/>
            <a:ext cx="2490900" cy="732300"/>
          </a:xfrm>
          <a:prstGeom prst="rect">
            <a:avLst/>
          </a:prstGeom>
          <a:noFill/>
          <a:ln w="9525" cap="flat" cmpd="sng">
            <a:solidFill>
              <a:schemeClr val="lt1"/>
            </a:solidFill>
            <a:prstDash val="solid"/>
            <a:round/>
            <a:headEnd type="none" w="sm" len="sm"/>
            <a:tailEnd type="none" w="sm" len="sm"/>
          </a:ln>
        </p:spPr>
        <p:txBody>
          <a:bodyPr spcFirstLastPara="1" wrap="square" lIns="121900" tIns="121900" rIns="121900" bIns="121900" anchor="t" anchorCtr="0">
            <a:spAutoFit/>
          </a:bodyPr>
          <a:lstStyle>
            <a:lvl1pPr lvl="0" algn="l">
              <a:lnSpc>
                <a:spcPct val="115000"/>
              </a:lnSpc>
              <a:spcBef>
                <a:spcPts val="0"/>
              </a:spcBef>
              <a:spcAft>
                <a:spcPts val="0"/>
              </a:spcAft>
              <a:buClr>
                <a:schemeClr val="accent6"/>
              </a:buClr>
              <a:buSzPts val="1300"/>
              <a:buFont typeface="Urbanist ExtraBold"/>
              <a:buNone/>
              <a:defRPr>
                <a:solidFill>
                  <a:schemeClr val="accent6"/>
                </a:solidFill>
                <a:latin typeface="Urbanist ExtraBold"/>
                <a:ea typeface="Urbanist ExtraBold"/>
                <a:cs typeface="Urbanist ExtraBold"/>
                <a:sym typeface="Urbanist ExtraBold"/>
              </a:defRPr>
            </a:lvl1pPr>
            <a:lvl2pPr lvl="1" algn="l">
              <a:lnSpc>
                <a:spcPct val="115000"/>
              </a:lnSpc>
              <a:spcBef>
                <a:spcPts val="0"/>
              </a:spcBef>
              <a:spcAft>
                <a:spcPts val="0"/>
              </a:spcAft>
              <a:buClr>
                <a:schemeClr val="accent6"/>
              </a:buClr>
              <a:buSzPts val="1300"/>
              <a:buNone/>
              <a:defRPr>
                <a:solidFill>
                  <a:schemeClr val="accent6"/>
                </a:solidFill>
              </a:defRPr>
            </a:lvl2pPr>
            <a:lvl3pPr lvl="2" algn="l">
              <a:lnSpc>
                <a:spcPct val="115000"/>
              </a:lnSpc>
              <a:spcBef>
                <a:spcPts val="0"/>
              </a:spcBef>
              <a:spcAft>
                <a:spcPts val="0"/>
              </a:spcAft>
              <a:buClr>
                <a:schemeClr val="accent6"/>
              </a:buClr>
              <a:buSzPts val="1300"/>
              <a:buNone/>
              <a:defRPr>
                <a:solidFill>
                  <a:schemeClr val="accent6"/>
                </a:solidFill>
              </a:defRPr>
            </a:lvl3pPr>
            <a:lvl4pPr lvl="3" algn="l">
              <a:lnSpc>
                <a:spcPct val="115000"/>
              </a:lnSpc>
              <a:spcBef>
                <a:spcPts val="0"/>
              </a:spcBef>
              <a:spcAft>
                <a:spcPts val="0"/>
              </a:spcAft>
              <a:buClr>
                <a:schemeClr val="accent6"/>
              </a:buClr>
              <a:buSzPts val="1300"/>
              <a:buNone/>
              <a:defRPr>
                <a:solidFill>
                  <a:schemeClr val="accent6"/>
                </a:solidFill>
              </a:defRPr>
            </a:lvl4pPr>
            <a:lvl5pPr lvl="4" algn="l">
              <a:lnSpc>
                <a:spcPct val="115000"/>
              </a:lnSpc>
              <a:spcBef>
                <a:spcPts val="0"/>
              </a:spcBef>
              <a:spcAft>
                <a:spcPts val="0"/>
              </a:spcAft>
              <a:buClr>
                <a:schemeClr val="accent6"/>
              </a:buClr>
              <a:buSzPts val="1300"/>
              <a:buNone/>
              <a:defRPr>
                <a:solidFill>
                  <a:schemeClr val="accent6"/>
                </a:solidFill>
              </a:defRPr>
            </a:lvl5pPr>
            <a:lvl6pPr lvl="5" algn="l">
              <a:lnSpc>
                <a:spcPct val="115000"/>
              </a:lnSpc>
              <a:spcBef>
                <a:spcPts val="0"/>
              </a:spcBef>
              <a:spcAft>
                <a:spcPts val="0"/>
              </a:spcAft>
              <a:buClr>
                <a:schemeClr val="accent6"/>
              </a:buClr>
              <a:buSzPts val="1300"/>
              <a:buNone/>
              <a:defRPr>
                <a:solidFill>
                  <a:schemeClr val="accent6"/>
                </a:solidFill>
              </a:defRPr>
            </a:lvl6pPr>
            <a:lvl7pPr lvl="6" algn="l">
              <a:lnSpc>
                <a:spcPct val="115000"/>
              </a:lnSpc>
              <a:spcBef>
                <a:spcPts val="0"/>
              </a:spcBef>
              <a:spcAft>
                <a:spcPts val="0"/>
              </a:spcAft>
              <a:buClr>
                <a:schemeClr val="accent6"/>
              </a:buClr>
              <a:buSzPts val="1300"/>
              <a:buNone/>
              <a:defRPr>
                <a:solidFill>
                  <a:schemeClr val="accent6"/>
                </a:solidFill>
              </a:defRPr>
            </a:lvl7pPr>
            <a:lvl8pPr lvl="7" algn="l">
              <a:lnSpc>
                <a:spcPct val="115000"/>
              </a:lnSpc>
              <a:spcBef>
                <a:spcPts val="0"/>
              </a:spcBef>
              <a:spcAft>
                <a:spcPts val="0"/>
              </a:spcAft>
              <a:buClr>
                <a:schemeClr val="accent6"/>
              </a:buClr>
              <a:buSzPts val="1300"/>
              <a:buNone/>
              <a:defRPr>
                <a:solidFill>
                  <a:schemeClr val="accent6"/>
                </a:solidFill>
              </a:defRPr>
            </a:lvl8pPr>
            <a:lvl9pPr lvl="8" algn="l">
              <a:lnSpc>
                <a:spcPct val="115000"/>
              </a:lnSpc>
              <a:spcBef>
                <a:spcPts val="0"/>
              </a:spcBef>
              <a:spcAft>
                <a:spcPts val="0"/>
              </a:spcAft>
              <a:buClr>
                <a:schemeClr val="accent6"/>
              </a:buClr>
              <a:buSzPts val="1300"/>
              <a:buNone/>
              <a:defRPr>
                <a:solidFill>
                  <a:schemeClr val="accent6"/>
                </a:solidFill>
              </a:defRPr>
            </a:lvl9pPr>
          </a:lstStyle>
          <a:p>
            <a:endParaRPr/>
          </a:p>
        </p:txBody>
      </p:sp>
      <p:sp>
        <p:nvSpPr>
          <p:cNvPr id="462" name="Google Shape;462;g3185375ad6e_0_1082"/>
          <p:cNvSpPr txBox="1">
            <a:spLocks noGrp="1"/>
          </p:cNvSpPr>
          <p:nvPr>
            <p:ph type="body" idx="14"/>
          </p:nvPr>
        </p:nvSpPr>
        <p:spPr>
          <a:xfrm>
            <a:off x="3887033" y="5777400"/>
            <a:ext cx="2490900" cy="732300"/>
          </a:xfrm>
          <a:prstGeom prst="rect">
            <a:avLst/>
          </a:prstGeom>
          <a:solidFill>
            <a:schemeClr val="dk2"/>
          </a:solidFill>
          <a:ln>
            <a:noFill/>
          </a:ln>
        </p:spPr>
        <p:txBody>
          <a:bodyPr spcFirstLastPara="1" wrap="square" lIns="121900" tIns="121900" rIns="121900" bIns="121900" anchor="t" anchorCtr="0">
            <a:spAutoFit/>
          </a:bodyPr>
          <a:lstStyle>
            <a:lvl1pPr marL="457200" lvl="0" indent="-298450" algn="l">
              <a:lnSpc>
                <a:spcPct val="115000"/>
              </a:lnSpc>
              <a:spcBef>
                <a:spcPts val="0"/>
              </a:spcBef>
              <a:spcAft>
                <a:spcPts val="0"/>
              </a:spcAft>
              <a:buClr>
                <a:schemeClr val="accent6"/>
              </a:buClr>
              <a:buSzPts val="1100"/>
              <a:buChar char="●"/>
              <a:defRPr sz="1100">
                <a:solidFill>
                  <a:schemeClr val="accent6"/>
                </a:solidFill>
              </a:defRPr>
            </a:lvl1pPr>
            <a:lvl2pPr marL="914400" lvl="1" indent="-298450" algn="l">
              <a:lnSpc>
                <a:spcPct val="115000"/>
              </a:lnSpc>
              <a:spcBef>
                <a:spcPts val="0"/>
              </a:spcBef>
              <a:spcAft>
                <a:spcPts val="0"/>
              </a:spcAft>
              <a:buClr>
                <a:schemeClr val="accent6"/>
              </a:buClr>
              <a:buSzPts val="1100"/>
              <a:buChar char="○"/>
              <a:defRPr sz="1100">
                <a:solidFill>
                  <a:schemeClr val="accent6"/>
                </a:solidFill>
              </a:defRPr>
            </a:lvl2pPr>
            <a:lvl3pPr marL="1371600" lvl="2" indent="-298450" algn="l">
              <a:lnSpc>
                <a:spcPct val="115000"/>
              </a:lnSpc>
              <a:spcBef>
                <a:spcPts val="0"/>
              </a:spcBef>
              <a:spcAft>
                <a:spcPts val="0"/>
              </a:spcAft>
              <a:buClr>
                <a:schemeClr val="accent6"/>
              </a:buClr>
              <a:buSzPts val="1100"/>
              <a:buChar char="■"/>
              <a:defRPr sz="1100">
                <a:solidFill>
                  <a:schemeClr val="accent6"/>
                </a:solidFill>
              </a:defRPr>
            </a:lvl3pPr>
            <a:lvl4pPr marL="1828800" lvl="3" indent="-298450" algn="l">
              <a:lnSpc>
                <a:spcPct val="115000"/>
              </a:lnSpc>
              <a:spcBef>
                <a:spcPts val="0"/>
              </a:spcBef>
              <a:spcAft>
                <a:spcPts val="0"/>
              </a:spcAft>
              <a:buClr>
                <a:schemeClr val="accent6"/>
              </a:buClr>
              <a:buSzPts val="1100"/>
              <a:buChar char="●"/>
              <a:defRPr sz="1100">
                <a:solidFill>
                  <a:schemeClr val="accent6"/>
                </a:solidFill>
              </a:defRPr>
            </a:lvl4pPr>
            <a:lvl5pPr marL="2286000" lvl="4" indent="-298450" algn="l">
              <a:lnSpc>
                <a:spcPct val="115000"/>
              </a:lnSpc>
              <a:spcBef>
                <a:spcPts val="0"/>
              </a:spcBef>
              <a:spcAft>
                <a:spcPts val="0"/>
              </a:spcAft>
              <a:buClr>
                <a:schemeClr val="accent6"/>
              </a:buClr>
              <a:buSzPts val="1100"/>
              <a:buChar char="○"/>
              <a:defRPr sz="1100">
                <a:solidFill>
                  <a:schemeClr val="accent6"/>
                </a:solidFill>
              </a:defRPr>
            </a:lvl5pPr>
            <a:lvl6pPr marL="2743200" lvl="5" indent="-298450" algn="l">
              <a:lnSpc>
                <a:spcPct val="115000"/>
              </a:lnSpc>
              <a:spcBef>
                <a:spcPts val="0"/>
              </a:spcBef>
              <a:spcAft>
                <a:spcPts val="0"/>
              </a:spcAft>
              <a:buClr>
                <a:schemeClr val="accent6"/>
              </a:buClr>
              <a:buSzPts val="1100"/>
              <a:buChar char="■"/>
              <a:defRPr sz="1100">
                <a:solidFill>
                  <a:schemeClr val="accent6"/>
                </a:solidFill>
              </a:defRPr>
            </a:lvl6pPr>
            <a:lvl7pPr marL="3200400" lvl="6" indent="-298450" algn="l">
              <a:lnSpc>
                <a:spcPct val="115000"/>
              </a:lnSpc>
              <a:spcBef>
                <a:spcPts val="0"/>
              </a:spcBef>
              <a:spcAft>
                <a:spcPts val="0"/>
              </a:spcAft>
              <a:buClr>
                <a:schemeClr val="accent6"/>
              </a:buClr>
              <a:buSzPts val="1100"/>
              <a:buChar char="●"/>
              <a:defRPr sz="1100">
                <a:solidFill>
                  <a:schemeClr val="accent6"/>
                </a:solidFill>
              </a:defRPr>
            </a:lvl7pPr>
            <a:lvl8pPr marL="3657600" lvl="7" indent="-298450" algn="l">
              <a:lnSpc>
                <a:spcPct val="115000"/>
              </a:lnSpc>
              <a:spcBef>
                <a:spcPts val="0"/>
              </a:spcBef>
              <a:spcAft>
                <a:spcPts val="0"/>
              </a:spcAft>
              <a:buClr>
                <a:schemeClr val="accent6"/>
              </a:buClr>
              <a:buSzPts val="1100"/>
              <a:buChar char="○"/>
              <a:defRPr sz="1100">
                <a:solidFill>
                  <a:schemeClr val="accent6"/>
                </a:solidFill>
              </a:defRPr>
            </a:lvl8pPr>
            <a:lvl9pPr marL="4114800" lvl="8" indent="-298450" algn="l">
              <a:lnSpc>
                <a:spcPct val="115000"/>
              </a:lnSpc>
              <a:spcBef>
                <a:spcPts val="0"/>
              </a:spcBef>
              <a:spcAft>
                <a:spcPts val="0"/>
              </a:spcAft>
              <a:buClr>
                <a:schemeClr val="accent6"/>
              </a:buClr>
              <a:buSzPts val="1100"/>
              <a:buChar char="■"/>
              <a:defRPr sz="1100">
                <a:solidFill>
                  <a:schemeClr val="accent6"/>
                </a:solidFill>
              </a:defRPr>
            </a:lvl9pPr>
          </a:lstStyle>
          <a:p>
            <a:endParaRPr/>
          </a:p>
        </p:txBody>
      </p:sp>
      <p:sp>
        <p:nvSpPr>
          <p:cNvPr id="463" name="Google Shape;463;g3185375ad6e_0_1082"/>
          <p:cNvSpPr txBox="1">
            <a:spLocks noGrp="1"/>
          </p:cNvSpPr>
          <p:nvPr>
            <p:ph type="body" idx="15"/>
          </p:nvPr>
        </p:nvSpPr>
        <p:spPr>
          <a:xfrm>
            <a:off x="6727967" y="5777400"/>
            <a:ext cx="2490900" cy="732300"/>
          </a:xfrm>
          <a:prstGeom prst="rect">
            <a:avLst/>
          </a:prstGeom>
          <a:solidFill>
            <a:schemeClr val="accent3"/>
          </a:solidFill>
          <a:ln>
            <a:noFill/>
          </a:ln>
        </p:spPr>
        <p:txBody>
          <a:bodyPr spcFirstLastPara="1" wrap="square" lIns="121900" tIns="121900" rIns="121900" bIns="121900" anchor="t" anchorCtr="0">
            <a:spAutoFit/>
          </a:bodyPr>
          <a:lstStyle>
            <a:lvl1pPr marL="457200" lvl="0" indent="-298450" algn="l">
              <a:lnSpc>
                <a:spcPct val="115000"/>
              </a:lnSpc>
              <a:spcBef>
                <a:spcPts val="0"/>
              </a:spcBef>
              <a:spcAft>
                <a:spcPts val="0"/>
              </a:spcAft>
              <a:buClr>
                <a:schemeClr val="dk1"/>
              </a:buClr>
              <a:buSzPts val="1100"/>
              <a:buChar char="●"/>
              <a:defRPr sz="1100">
                <a:solidFill>
                  <a:schemeClr val="dk1"/>
                </a:solidFill>
              </a:defRPr>
            </a:lvl1pPr>
            <a:lvl2pPr marL="914400" lvl="1" indent="-298450" algn="l">
              <a:lnSpc>
                <a:spcPct val="115000"/>
              </a:lnSpc>
              <a:spcBef>
                <a:spcPts val="0"/>
              </a:spcBef>
              <a:spcAft>
                <a:spcPts val="0"/>
              </a:spcAft>
              <a:buClr>
                <a:schemeClr val="dk1"/>
              </a:buClr>
              <a:buSzPts val="1100"/>
              <a:buChar char="○"/>
              <a:defRPr sz="1100">
                <a:solidFill>
                  <a:schemeClr val="dk1"/>
                </a:solidFill>
              </a:defRPr>
            </a:lvl2pPr>
            <a:lvl3pPr marL="1371600" lvl="2" indent="-298450" algn="l">
              <a:lnSpc>
                <a:spcPct val="115000"/>
              </a:lnSpc>
              <a:spcBef>
                <a:spcPts val="0"/>
              </a:spcBef>
              <a:spcAft>
                <a:spcPts val="0"/>
              </a:spcAft>
              <a:buClr>
                <a:schemeClr val="dk1"/>
              </a:buClr>
              <a:buSzPts val="1100"/>
              <a:buChar char="■"/>
              <a:defRPr sz="1100">
                <a:solidFill>
                  <a:schemeClr val="dk1"/>
                </a:solidFill>
              </a:defRPr>
            </a:lvl3pPr>
            <a:lvl4pPr marL="1828800" lvl="3" indent="-298450" algn="l">
              <a:lnSpc>
                <a:spcPct val="115000"/>
              </a:lnSpc>
              <a:spcBef>
                <a:spcPts val="0"/>
              </a:spcBef>
              <a:spcAft>
                <a:spcPts val="0"/>
              </a:spcAft>
              <a:buClr>
                <a:schemeClr val="dk1"/>
              </a:buClr>
              <a:buSzPts val="1100"/>
              <a:buChar char="●"/>
              <a:defRPr sz="1100">
                <a:solidFill>
                  <a:schemeClr val="dk1"/>
                </a:solidFill>
              </a:defRPr>
            </a:lvl4pPr>
            <a:lvl5pPr marL="2286000" lvl="4" indent="-298450" algn="l">
              <a:lnSpc>
                <a:spcPct val="115000"/>
              </a:lnSpc>
              <a:spcBef>
                <a:spcPts val="0"/>
              </a:spcBef>
              <a:spcAft>
                <a:spcPts val="0"/>
              </a:spcAft>
              <a:buClr>
                <a:schemeClr val="dk1"/>
              </a:buClr>
              <a:buSzPts val="1100"/>
              <a:buChar char="○"/>
              <a:defRPr sz="1100">
                <a:solidFill>
                  <a:schemeClr val="dk1"/>
                </a:solidFill>
              </a:defRPr>
            </a:lvl5pPr>
            <a:lvl6pPr marL="2743200" lvl="5" indent="-298450" algn="l">
              <a:lnSpc>
                <a:spcPct val="115000"/>
              </a:lnSpc>
              <a:spcBef>
                <a:spcPts val="0"/>
              </a:spcBef>
              <a:spcAft>
                <a:spcPts val="0"/>
              </a:spcAft>
              <a:buClr>
                <a:schemeClr val="dk1"/>
              </a:buClr>
              <a:buSzPts val="1100"/>
              <a:buChar char="■"/>
              <a:defRPr sz="1100">
                <a:solidFill>
                  <a:schemeClr val="dk1"/>
                </a:solidFill>
              </a:defRPr>
            </a:lvl6pPr>
            <a:lvl7pPr marL="3200400" lvl="6" indent="-298450" algn="l">
              <a:lnSpc>
                <a:spcPct val="115000"/>
              </a:lnSpc>
              <a:spcBef>
                <a:spcPts val="0"/>
              </a:spcBef>
              <a:spcAft>
                <a:spcPts val="0"/>
              </a:spcAft>
              <a:buClr>
                <a:schemeClr val="dk1"/>
              </a:buClr>
              <a:buSzPts val="1100"/>
              <a:buChar char="●"/>
              <a:defRPr sz="1100">
                <a:solidFill>
                  <a:schemeClr val="dk1"/>
                </a:solidFill>
              </a:defRPr>
            </a:lvl7pPr>
            <a:lvl8pPr marL="3657600" lvl="7" indent="-298450" algn="l">
              <a:lnSpc>
                <a:spcPct val="115000"/>
              </a:lnSpc>
              <a:spcBef>
                <a:spcPts val="0"/>
              </a:spcBef>
              <a:spcAft>
                <a:spcPts val="0"/>
              </a:spcAft>
              <a:buClr>
                <a:schemeClr val="dk1"/>
              </a:buClr>
              <a:buSzPts val="1100"/>
              <a:buChar char="○"/>
              <a:defRPr sz="1100">
                <a:solidFill>
                  <a:schemeClr val="dk1"/>
                </a:solidFill>
              </a:defRPr>
            </a:lvl8pPr>
            <a:lvl9pPr marL="4114800" lvl="8" indent="-298450" algn="l">
              <a:lnSpc>
                <a:spcPct val="115000"/>
              </a:lnSpc>
              <a:spcBef>
                <a:spcPts val="0"/>
              </a:spcBef>
              <a:spcAft>
                <a:spcPts val="0"/>
              </a:spcAft>
              <a:buClr>
                <a:schemeClr val="dk1"/>
              </a:buClr>
              <a:buSzPts val="1100"/>
              <a:buChar char="■"/>
              <a:defRPr sz="1100">
                <a:solidFill>
                  <a:schemeClr val="dk1"/>
                </a:solidFill>
              </a:defRPr>
            </a:lvl9pPr>
          </a:lstStyle>
          <a:p>
            <a:endParaRPr/>
          </a:p>
        </p:txBody>
      </p:sp>
      <p:sp>
        <p:nvSpPr>
          <p:cNvPr id="464" name="Google Shape;464;g3185375ad6e_0_1082"/>
          <p:cNvSpPr txBox="1">
            <a:spLocks noGrp="1"/>
          </p:cNvSpPr>
          <p:nvPr>
            <p:ph type="body" idx="16"/>
          </p:nvPr>
        </p:nvSpPr>
        <p:spPr>
          <a:xfrm>
            <a:off x="9572100" y="5777400"/>
            <a:ext cx="2490900" cy="732300"/>
          </a:xfrm>
          <a:prstGeom prst="rect">
            <a:avLst/>
          </a:prstGeom>
          <a:noFill/>
          <a:ln w="9525" cap="flat" cmpd="sng">
            <a:solidFill>
              <a:schemeClr val="lt1"/>
            </a:solidFill>
            <a:prstDash val="solid"/>
            <a:round/>
            <a:headEnd type="none" w="sm" len="sm"/>
            <a:tailEnd type="none" w="sm" len="sm"/>
          </a:ln>
        </p:spPr>
        <p:txBody>
          <a:bodyPr spcFirstLastPara="1" wrap="square" lIns="121900" tIns="121900" rIns="121900" bIns="121900" anchor="t" anchorCtr="0">
            <a:spAutoFit/>
          </a:bodyPr>
          <a:lstStyle>
            <a:lvl1pPr marL="457200" lvl="0" indent="-298450" algn="l">
              <a:lnSpc>
                <a:spcPct val="115000"/>
              </a:lnSpc>
              <a:spcBef>
                <a:spcPts val="0"/>
              </a:spcBef>
              <a:spcAft>
                <a:spcPts val="0"/>
              </a:spcAft>
              <a:buClr>
                <a:schemeClr val="accent6"/>
              </a:buClr>
              <a:buSzPts val="1100"/>
              <a:buChar char="●"/>
              <a:defRPr sz="1100">
                <a:solidFill>
                  <a:schemeClr val="accent6"/>
                </a:solidFill>
              </a:defRPr>
            </a:lvl1pPr>
            <a:lvl2pPr marL="914400" lvl="1" indent="-298450" algn="l">
              <a:lnSpc>
                <a:spcPct val="115000"/>
              </a:lnSpc>
              <a:spcBef>
                <a:spcPts val="0"/>
              </a:spcBef>
              <a:spcAft>
                <a:spcPts val="0"/>
              </a:spcAft>
              <a:buClr>
                <a:schemeClr val="accent6"/>
              </a:buClr>
              <a:buSzPts val="1100"/>
              <a:buChar char="○"/>
              <a:defRPr sz="1100">
                <a:solidFill>
                  <a:schemeClr val="accent6"/>
                </a:solidFill>
              </a:defRPr>
            </a:lvl2pPr>
            <a:lvl3pPr marL="1371600" lvl="2" indent="-298450" algn="l">
              <a:lnSpc>
                <a:spcPct val="115000"/>
              </a:lnSpc>
              <a:spcBef>
                <a:spcPts val="0"/>
              </a:spcBef>
              <a:spcAft>
                <a:spcPts val="0"/>
              </a:spcAft>
              <a:buClr>
                <a:schemeClr val="accent6"/>
              </a:buClr>
              <a:buSzPts val="1100"/>
              <a:buChar char="■"/>
              <a:defRPr sz="1100">
                <a:solidFill>
                  <a:schemeClr val="accent6"/>
                </a:solidFill>
              </a:defRPr>
            </a:lvl3pPr>
            <a:lvl4pPr marL="1828800" lvl="3" indent="-298450" algn="l">
              <a:lnSpc>
                <a:spcPct val="115000"/>
              </a:lnSpc>
              <a:spcBef>
                <a:spcPts val="0"/>
              </a:spcBef>
              <a:spcAft>
                <a:spcPts val="0"/>
              </a:spcAft>
              <a:buClr>
                <a:schemeClr val="accent6"/>
              </a:buClr>
              <a:buSzPts val="1100"/>
              <a:buChar char="●"/>
              <a:defRPr sz="1100">
                <a:solidFill>
                  <a:schemeClr val="accent6"/>
                </a:solidFill>
              </a:defRPr>
            </a:lvl4pPr>
            <a:lvl5pPr marL="2286000" lvl="4" indent="-298450" algn="l">
              <a:lnSpc>
                <a:spcPct val="115000"/>
              </a:lnSpc>
              <a:spcBef>
                <a:spcPts val="0"/>
              </a:spcBef>
              <a:spcAft>
                <a:spcPts val="0"/>
              </a:spcAft>
              <a:buClr>
                <a:schemeClr val="accent6"/>
              </a:buClr>
              <a:buSzPts val="1100"/>
              <a:buChar char="○"/>
              <a:defRPr sz="1100">
                <a:solidFill>
                  <a:schemeClr val="accent6"/>
                </a:solidFill>
              </a:defRPr>
            </a:lvl5pPr>
            <a:lvl6pPr marL="2743200" lvl="5" indent="-298450" algn="l">
              <a:lnSpc>
                <a:spcPct val="115000"/>
              </a:lnSpc>
              <a:spcBef>
                <a:spcPts val="0"/>
              </a:spcBef>
              <a:spcAft>
                <a:spcPts val="0"/>
              </a:spcAft>
              <a:buClr>
                <a:schemeClr val="accent6"/>
              </a:buClr>
              <a:buSzPts val="1100"/>
              <a:buChar char="■"/>
              <a:defRPr sz="1100">
                <a:solidFill>
                  <a:schemeClr val="accent6"/>
                </a:solidFill>
              </a:defRPr>
            </a:lvl6pPr>
            <a:lvl7pPr marL="3200400" lvl="6" indent="-298450" algn="l">
              <a:lnSpc>
                <a:spcPct val="115000"/>
              </a:lnSpc>
              <a:spcBef>
                <a:spcPts val="0"/>
              </a:spcBef>
              <a:spcAft>
                <a:spcPts val="0"/>
              </a:spcAft>
              <a:buClr>
                <a:schemeClr val="accent6"/>
              </a:buClr>
              <a:buSzPts val="1100"/>
              <a:buChar char="●"/>
              <a:defRPr sz="1100">
                <a:solidFill>
                  <a:schemeClr val="accent6"/>
                </a:solidFill>
              </a:defRPr>
            </a:lvl7pPr>
            <a:lvl8pPr marL="3657600" lvl="7" indent="-298450" algn="l">
              <a:lnSpc>
                <a:spcPct val="115000"/>
              </a:lnSpc>
              <a:spcBef>
                <a:spcPts val="0"/>
              </a:spcBef>
              <a:spcAft>
                <a:spcPts val="0"/>
              </a:spcAft>
              <a:buClr>
                <a:schemeClr val="accent6"/>
              </a:buClr>
              <a:buSzPts val="1100"/>
              <a:buChar char="○"/>
              <a:defRPr sz="1100">
                <a:solidFill>
                  <a:schemeClr val="accent6"/>
                </a:solidFill>
              </a:defRPr>
            </a:lvl8pPr>
            <a:lvl9pPr marL="4114800" lvl="8" indent="-298450" algn="l">
              <a:lnSpc>
                <a:spcPct val="115000"/>
              </a:lnSpc>
              <a:spcBef>
                <a:spcPts val="0"/>
              </a:spcBef>
              <a:spcAft>
                <a:spcPts val="0"/>
              </a:spcAft>
              <a:buClr>
                <a:schemeClr val="accent6"/>
              </a:buClr>
              <a:buSzPts val="1100"/>
              <a:buChar char="■"/>
              <a:defRPr sz="1100">
                <a:solidFill>
                  <a:schemeClr val="accent6"/>
                </a:solidFill>
              </a:defRPr>
            </a:lvl9pPr>
          </a:lstStyle>
          <a:p>
            <a:endParaRPr/>
          </a:p>
        </p:txBody>
      </p:sp>
      <p:sp>
        <p:nvSpPr>
          <p:cNvPr id="465" name="Google Shape;465;g3185375ad6e_0_1082"/>
          <p:cNvSpPr txBox="1">
            <a:spLocks noGrp="1"/>
          </p:cNvSpPr>
          <p:nvPr>
            <p:ph type="body" idx="17"/>
          </p:nvPr>
        </p:nvSpPr>
        <p:spPr>
          <a:xfrm>
            <a:off x="1039600" y="3946440"/>
            <a:ext cx="2490900" cy="732300"/>
          </a:xfrm>
          <a:prstGeom prst="rect">
            <a:avLst/>
          </a:prstGeom>
          <a:noFill/>
          <a:ln>
            <a:noFill/>
          </a:ln>
        </p:spPr>
        <p:txBody>
          <a:bodyPr spcFirstLastPara="1" wrap="square" lIns="0" tIns="0" rIns="0" bIns="0" anchor="t" anchorCtr="0">
            <a:spAutoFit/>
          </a:bodyPr>
          <a:lstStyle>
            <a:lvl1pPr marL="457200" lvl="0" indent="-311150" algn="l">
              <a:lnSpc>
                <a:spcPct val="115000"/>
              </a:lnSpc>
              <a:spcBef>
                <a:spcPts val="0"/>
              </a:spcBef>
              <a:spcAft>
                <a:spcPts val="0"/>
              </a:spcAft>
              <a:buSzPts val="1300"/>
              <a:buChar char="●"/>
              <a:defRPr/>
            </a:lvl1pPr>
            <a:lvl2pPr marL="914400" lvl="1" indent="-311150" algn="l">
              <a:lnSpc>
                <a:spcPct val="115000"/>
              </a:lnSpc>
              <a:spcBef>
                <a:spcPts val="0"/>
              </a:spcBef>
              <a:spcAft>
                <a:spcPts val="0"/>
              </a:spcAft>
              <a:buSzPts val="1300"/>
              <a:buChar char="○"/>
              <a:defRPr/>
            </a:lvl2pPr>
            <a:lvl3pPr marL="1371600" lvl="2" indent="-311150" algn="l">
              <a:lnSpc>
                <a:spcPct val="115000"/>
              </a:lnSpc>
              <a:spcBef>
                <a:spcPts val="0"/>
              </a:spcBef>
              <a:spcAft>
                <a:spcPts val="0"/>
              </a:spcAft>
              <a:buSzPts val="1300"/>
              <a:buChar char="■"/>
              <a:defRPr/>
            </a:lvl3pPr>
            <a:lvl4pPr marL="1828800" lvl="3" indent="-311150" algn="l">
              <a:lnSpc>
                <a:spcPct val="115000"/>
              </a:lnSpc>
              <a:spcBef>
                <a:spcPts val="0"/>
              </a:spcBef>
              <a:spcAft>
                <a:spcPts val="0"/>
              </a:spcAft>
              <a:buSzPts val="1300"/>
              <a:buChar char="●"/>
              <a:defRPr/>
            </a:lvl4pPr>
            <a:lvl5pPr marL="2286000" lvl="4" indent="-311150" algn="l">
              <a:lnSpc>
                <a:spcPct val="115000"/>
              </a:lnSpc>
              <a:spcBef>
                <a:spcPts val="0"/>
              </a:spcBef>
              <a:spcAft>
                <a:spcPts val="0"/>
              </a:spcAft>
              <a:buSzPts val="1300"/>
              <a:buChar char="○"/>
              <a:defRPr/>
            </a:lvl5pPr>
            <a:lvl6pPr marL="2743200" lvl="5" indent="-311150" algn="l">
              <a:lnSpc>
                <a:spcPct val="115000"/>
              </a:lnSpc>
              <a:spcBef>
                <a:spcPts val="0"/>
              </a:spcBef>
              <a:spcAft>
                <a:spcPts val="0"/>
              </a:spcAft>
              <a:buSzPts val="1300"/>
              <a:buChar char="■"/>
              <a:defRPr/>
            </a:lvl6pPr>
            <a:lvl7pPr marL="3200400" lvl="6" indent="-311150" algn="l">
              <a:lnSpc>
                <a:spcPct val="115000"/>
              </a:lnSpc>
              <a:spcBef>
                <a:spcPts val="0"/>
              </a:spcBef>
              <a:spcAft>
                <a:spcPts val="0"/>
              </a:spcAft>
              <a:buSzPts val="1300"/>
              <a:buChar char="●"/>
              <a:defRPr/>
            </a:lvl7pPr>
            <a:lvl8pPr marL="3657600" lvl="7" indent="-311150" algn="l">
              <a:lnSpc>
                <a:spcPct val="115000"/>
              </a:lnSpc>
              <a:spcBef>
                <a:spcPts val="0"/>
              </a:spcBef>
              <a:spcAft>
                <a:spcPts val="0"/>
              </a:spcAft>
              <a:buSzPts val="1300"/>
              <a:buChar char="○"/>
              <a:defRPr/>
            </a:lvl8pPr>
            <a:lvl9pPr marL="4114800" lvl="8" indent="-311150" algn="l">
              <a:lnSpc>
                <a:spcPct val="115000"/>
              </a:lnSpc>
              <a:spcBef>
                <a:spcPts val="0"/>
              </a:spcBef>
              <a:spcAft>
                <a:spcPts val="0"/>
              </a:spcAft>
              <a:buSzPts val="1300"/>
              <a:buChar char="■"/>
              <a:defRPr/>
            </a:lvl9pPr>
          </a:lstStyle>
          <a:p>
            <a:endParaRPr/>
          </a:p>
        </p:txBody>
      </p:sp>
      <p:sp>
        <p:nvSpPr>
          <p:cNvPr id="466" name="Google Shape;466;g3185375ad6e_0_1082"/>
          <p:cNvSpPr txBox="1">
            <a:spLocks noGrp="1"/>
          </p:cNvSpPr>
          <p:nvPr>
            <p:ph type="body" idx="18"/>
          </p:nvPr>
        </p:nvSpPr>
        <p:spPr>
          <a:xfrm>
            <a:off x="3883833" y="3946440"/>
            <a:ext cx="2490900" cy="732300"/>
          </a:xfrm>
          <a:prstGeom prst="rect">
            <a:avLst/>
          </a:prstGeom>
          <a:solidFill>
            <a:schemeClr val="dk2"/>
          </a:solidFill>
          <a:ln>
            <a:noFill/>
          </a:ln>
        </p:spPr>
        <p:txBody>
          <a:bodyPr spcFirstLastPara="1" wrap="square" lIns="121900" tIns="121900" rIns="121900" bIns="121900" anchor="t" anchorCtr="0">
            <a:spAutoFit/>
          </a:bodyPr>
          <a:lstStyle>
            <a:lvl1pPr marL="457200" lvl="0" indent="-311150" algn="l">
              <a:lnSpc>
                <a:spcPct val="115000"/>
              </a:lnSpc>
              <a:spcBef>
                <a:spcPts val="0"/>
              </a:spcBef>
              <a:spcAft>
                <a:spcPts val="0"/>
              </a:spcAft>
              <a:buClr>
                <a:schemeClr val="accent6"/>
              </a:buClr>
              <a:buSzPts val="1300"/>
              <a:buChar char="●"/>
              <a:defRPr>
                <a:solidFill>
                  <a:schemeClr val="accent6"/>
                </a:solidFill>
              </a:defRPr>
            </a:lvl1pPr>
            <a:lvl2pPr marL="914400" lvl="1" indent="-311150" algn="l">
              <a:lnSpc>
                <a:spcPct val="115000"/>
              </a:lnSpc>
              <a:spcBef>
                <a:spcPts val="0"/>
              </a:spcBef>
              <a:spcAft>
                <a:spcPts val="0"/>
              </a:spcAft>
              <a:buClr>
                <a:schemeClr val="accent6"/>
              </a:buClr>
              <a:buSzPts val="1300"/>
              <a:buChar char="○"/>
              <a:defRPr>
                <a:solidFill>
                  <a:schemeClr val="accent6"/>
                </a:solidFill>
              </a:defRPr>
            </a:lvl2pPr>
            <a:lvl3pPr marL="1371600" lvl="2" indent="-311150" algn="l">
              <a:lnSpc>
                <a:spcPct val="115000"/>
              </a:lnSpc>
              <a:spcBef>
                <a:spcPts val="0"/>
              </a:spcBef>
              <a:spcAft>
                <a:spcPts val="0"/>
              </a:spcAft>
              <a:buClr>
                <a:schemeClr val="accent6"/>
              </a:buClr>
              <a:buSzPts val="1300"/>
              <a:buChar char="■"/>
              <a:defRPr>
                <a:solidFill>
                  <a:schemeClr val="accent6"/>
                </a:solidFill>
              </a:defRPr>
            </a:lvl3pPr>
            <a:lvl4pPr marL="1828800" lvl="3" indent="-311150" algn="l">
              <a:lnSpc>
                <a:spcPct val="115000"/>
              </a:lnSpc>
              <a:spcBef>
                <a:spcPts val="0"/>
              </a:spcBef>
              <a:spcAft>
                <a:spcPts val="0"/>
              </a:spcAft>
              <a:buClr>
                <a:schemeClr val="accent6"/>
              </a:buClr>
              <a:buSzPts val="1300"/>
              <a:buChar char="●"/>
              <a:defRPr>
                <a:solidFill>
                  <a:schemeClr val="accent6"/>
                </a:solidFill>
              </a:defRPr>
            </a:lvl4pPr>
            <a:lvl5pPr marL="2286000" lvl="4" indent="-311150" algn="l">
              <a:lnSpc>
                <a:spcPct val="115000"/>
              </a:lnSpc>
              <a:spcBef>
                <a:spcPts val="0"/>
              </a:spcBef>
              <a:spcAft>
                <a:spcPts val="0"/>
              </a:spcAft>
              <a:buClr>
                <a:schemeClr val="accent6"/>
              </a:buClr>
              <a:buSzPts val="1300"/>
              <a:buChar char="○"/>
              <a:defRPr>
                <a:solidFill>
                  <a:schemeClr val="accent6"/>
                </a:solidFill>
              </a:defRPr>
            </a:lvl5pPr>
            <a:lvl6pPr marL="2743200" lvl="5" indent="-311150" algn="l">
              <a:lnSpc>
                <a:spcPct val="115000"/>
              </a:lnSpc>
              <a:spcBef>
                <a:spcPts val="0"/>
              </a:spcBef>
              <a:spcAft>
                <a:spcPts val="0"/>
              </a:spcAft>
              <a:buClr>
                <a:schemeClr val="accent6"/>
              </a:buClr>
              <a:buSzPts val="1300"/>
              <a:buChar char="■"/>
              <a:defRPr>
                <a:solidFill>
                  <a:schemeClr val="accent6"/>
                </a:solidFill>
              </a:defRPr>
            </a:lvl6pPr>
            <a:lvl7pPr marL="3200400" lvl="6" indent="-311150" algn="l">
              <a:lnSpc>
                <a:spcPct val="115000"/>
              </a:lnSpc>
              <a:spcBef>
                <a:spcPts val="0"/>
              </a:spcBef>
              <a:spcAft>
                <a:spcPts val="0"/>
              </a:spcAft>
              <a:buClr>
                <a:schemeClr val="accent6"/>
              </a:buClr>
              <a:buSzPts val="1300"/>
              <a:buChar char="●"/>
              <a:defRPr>
                <a:solidFill>
                  <a:schemeClr val="accent6"/>
                </a:solidFill>
              </a:defRPr>
            </a:lvl7pPr>
            <a:lvl8pPr marL="3657600" lvl="7" indent="-311150" algn="l">
              <a:lnSpc>
                <a:spcPct val="115000"/>
              </a:lnSpc>
              <a:spcBef>
                <a:spcPts val="0"/>
              </a:spcBef>
              <a:spcAft>
                <a:spcPts val="0"/>
              </a:spcAft>
              <a:buClr>
                <a:schemeClr val="accent6"/>
              </a:buClr>
              <a:buSzPts val="1300"/>
              <a:buChar char="○"/>
              <a:defRPr>
                <a:solidFill>
                  <a:schemeClr val="accent6"/>
                </a:solidFill>
              </a:defRPr>
            </a:lvl8pPr>
            <a:lvl9pPr marL="4114800" lvl="8" indent="-311150" algn="l">
              <a:lnSpc>
                <a:spcPct val="115000"/>
              </a:lnSpc>
              <a:spcBef>
                <a:spcPts val="0"/>
              </a:spcBef>
              <a:spcAft>
                <a:spcPts val="0"/>
              </a:spcAft>
              <a:buClr>
                <a:schemeClr val="accent6"/>
              </a:buClr>
              <a:buSzPts val="1300"/>
              <a:buChar char="■"/>
              <a:defRPr>
                <a:solidFill>
                  <a:schemeClr val="accent6"/>
                </a:solidFill>
              </a:defRPr>
            </a:lvl9pPr>
          </a:lstStyle>
          <a:p>
            <a:endParaRPr/>
          </a:p>
        </p:txBody>
      </p:sp>
      <p:sp>
        <p:nvSpPr>
          <p:cNvPr id="467" name="Google Shape;467;g3185375ad6e_0_1082"/>
          <p:cNvSpPr txBox="1">
            <a:spLocks noGrp="1"/>
          </p:cNvSpPr>
          <p:nvPr>
            <p:ph type="body" idx="19"/>
          </p:nvPr>
        </p:nvSpPr>
        <p:spPr>
          <a:xfrm>
            <a:off x="6728067" y="3946440"/>
            <a:ext cx="2490900" cy="732300"/>
          </a:xfrm>
          <a:prstGeom prst="rect">
            <a:avLst/>
          </a:prstGeom>
          <a:solidFill>
            <a:schemeClr val="accent3"/>
          </a:solidFill>
          <a:ln>
            <a:noFill/>
          </a:ln>
        </p:spPr>
        <p:txBody>
          <a:bodyPr spcFirstLastPara="1" wrap="square" lIns="121900" tIns="121900" rIns="121900" bIns="121900" anchor="t" anchorCtr="0">
            <a:spAutoFit/>
          </a:bodyPr>
          <a:lstStyle>
            <a:lvl1pPr marL="457200" lvl="0" indent="-311150" algn="l">
              <a:lnSpc>
                <a:spcPct val="115000"/>
              </a:lnSpc>
              <a:spcBef>
                <a:spcPts val="0"/>
              </a:spcBef>
              <a:spcAft>
                <a:spcPts val="0"/>
              </a:spcAft>
              <a:buClr>
                <a:schemeClr val="dk1"/>
              </a:buClr>
              <a:buSzPts val="1300"/>
              <a:buChar char="●"/>
              <a:defRPr>
                <a:solidFill>
                  <a:schemeClr val="dk1"/>
                </a:solidFill>
              </a:defRPr>
            </a:lvl1pPr>
            <a:lvl2pPr marL="914400" lvl="1" indent="-311150" algn="l">
              <a:lnSpc>
                <a:spcPct val="115000"/>
              </a:lnSpc>
              <a:spcBef>
                <a:spcPts val="0"/>
              </a:spcBef>
              <a:spcAft>
                <a:spcPts val="0"/>
              </a:spcAft>
              <a:buClr>
                <a:schemeClr val="dk1"/>
              </a:buClr>
              <a:buSzPts val="1300"/>
              <a:buChar char="○"/>
              <a:defRPr>
                <a:solidFill>
                  <a:schemeClr val="dk1"/>
                </a:solidFill>
              </a:defRPr>
            </a:lvl2pPr>
            <a:lvl3pPr marL="1371600" lvl="2" indent="-311150" algn="l">
              <a:lnSpc>
                <a:spcPct val="115000"/>
              </a:lnSpc>
              <a:spcBef>
                <a:spcPts val="0"/>
              </a:spcBef>
              <a:spcAft>
                <a:spcPts val="0"/>
              </a:spcAft>
              <a:buClr>
                <a:schemeClr val="dk1"/>
              </a:buClr>
              <a:buSzPts val="1300"/>
              <a:buChar char="■"/>
              <a:defRPr>
                <a:solidFill>
                  <a:schemeClr val="dk1"/>
                </a:solidFill>
              </a:defRPr>
            </a:lvl3pPr>
            <a:lvl4pPr marL="1828800" lvl="3" indent="-311150" algn="l">
              <a:lnSpc>
                <a:spcPct val="115000"/>
              </a:lnSpc>
              <a:spcBef>
                <a:spcPts val="0"/>
              </a:spcBef>
              <a:spcAft>
                <a:spcPts val="0"/>
              </a:spcAft>
              <a:buClr>
                <a:schemeClr val="dk1"/>
              </a:buClr>
              <a:buSzPts val="1300"/>
              <a:buChar char="●"/>
              <a:defRPr>
                <a:solidFill>
                  <a:schemeClr val="dk1"/>
                </a:solidFill>
              </a:defRPr>
            </a:lvl4pPr>
            <a:lvl5pPr marL="2286000" lvl="4" indent="-311150" algn="l">
              <a:lnSpc>
                <a:spcPct val="115000"/>
              </a:lnSpc>
              <a:spcBef>
                <a:spcPts val="0"/>
              </a:spcBef>
              <a:spcAft>
                <a:spcPts val="0"/>
              </a:spcAft>
              <a:buClr>
                <a:schemeClr val="dk1"/>
              </a:buClr>
              <a:buSzPts val="1300"/>
              <a:buChar char="○"/>
              <a:defRPr>
                <a:solidFill>
                  <a:schemeClr val="dk1"/>
                </a:solidFill>
              </a:defRPr>
            </a:lvl5pPr>
            <a:lvl6pPr marL="2743200" lvl="5" indent="-311150" algn="l">
              <a:lnSpc>
                <a:spcPct val="115000"/>
              </a:lnSpc>
              <a:spcBef>
                <a:spcPts val="0"/>
              </a:spcBef>
              <a:spcAft>
                <a:spcPts val="0"/>
              </a:spcAft>
              <a:buClr>
                <a:schemeClr val="dk1"/>
              </a:buClr>
              <a:buSzPts val="1300"/>
              <a:buChar char="■"/>
              <a:defRPr>
                <a:solidFill>
                  <a:schemeClr val="dk1"/>
                </a:solidFill>
              </a:defRPr>
            </a:lvl6pPr>
            <a:lvl7pPr marL="3200400" lvl="6" indent="-311150" algn="l">
              <a:lnSpc>
                <a:spcPct val="115000"/>
              </a:lnSpc>
              <a:spcBef>
                <a:spcPts val="0"/>
              </a:spcBef>
              <a:spcAft>
                <a:spcPts val="0"/>
              </a:spcAft>
              <a:buClr>
                <a:schemeClr val="dk1"/>
              </a:buClr>
              <a:buSzPts val="1300"/>
              <a:buChar char="●"/>
              <a:defRPr>
                <a:solidFill>
                  <a:schemeClr val="dk1"/>
                </a:solidFill>
              </a:defRPr>
            </a:lvl7pPr>
            <a:lvl8pPr marL="3657600" lvl="7" indent="-311150" algn="l">
              <a:lnSpc>
                <a:spcPct val="115000"/>
              </a:lnSpc>
              <a:spcBef>
                <a:spcPts val="0"/>
              </a:spcBef>
              <a:spcAft>
                <a:spcPts val="0"/>
              </a:spcAft>
              <a:buClr>
                <a:schemeClr val="dk1"/>
              </a:buClr>
              <a:buSzPts val="1300"/>
              <a:buChar char="○"/>
              <a:defRPr>
                <a:solidFill>
                  <a:schemeClr val="dk1"/>
                </a:solidFill>
              </a:defRPr>
            </a:lvl8pPr>
            <a:lvl9pPr marL="4114800" lvl="8" indent="-311150" algn="l">
              <a:lnSpc>
                <a:spcPct val="115000"/>
              </a:lnSpc>
              <a:spcBef>
                <a:spcPts val="0"/>
              </a:spcBef>
              <a:spcAft>
                <a:spcPts val="0"/>
              </a:spcAft>
              <a:buClr>
                <a:schemeClr val="dk1"/>
              </a:buClr>
              <a:buSzPts val="1300"/>
              <a:buChar char="■"/>
              <a:defRPr>
                <a:solidFill>
                  <a:schemeClr val="dk1"/>
                </a:solidFill>
              </a:defRPr>
            </a:lvl9pPr>
          </a:lstStyle>
          <a:p>
            <a:endParaRPr/>
          </a:p>
        </p:txBody>
      </p:sp>
      <p:sp>
        <p:nvSpPr>
          <p:cNvPr id="468" name="Google Shape;468;g3185375ad6e_0_1082"/>
          <p:cNvSpPr txBox="1">
            <a:spLocks noGrp="1"/>
          </p:cNvSpPr>
          <p:nvPr>
            <p:ph type="body" idx="20"/>
          </p:nvPr>
        </p:nvSpPr>
        <p:spPr>
          <a:xfrm>
            <a:off x="9572300" y="3946440"/>
            <a:ext cx="2490900" cy="732300"/>
          </a:xfrm>
          <a:prstGeom prst="rect">
            <a:avLst/>
          </a:prstGeom>
          <a:noFill/>
          <a:ln w="9525" cap="flat" cmpd="sng">
            <a:solidFill>
              <a:schemeClr val="lt1"/>
            </a:solidFill>
            <a:prstDash val="solid"/>
            <a:round/>
            <a:headEnd type="none" w="sm" len="sm"/>
            <a:tailEnd type="none" w="sm" len="sm"/>
          </a:ln>
        </p:spPr>
        <p:txBody>
          <a:bodyPr spcFirstLastPara="1" wrap="square" lIns="121900" tIns="121900" rIns="121900" bIns="121900" anchor="t" anchorCtr="0">
            <a:spAutoFit/>
          </a:bodyPr>
          <a:lstStyle>
            <a:lvl1pPr marL="457200" lvl="0" indent="-311150" algn="l">
              <a:lnSpc>
                <a:spcPct val="115000"/>
              </a:lnSpc>
              <a:spcBef>
                <a:spcPts val="0"/>
              </a:spcBef>
              <a:spcAft>
                <a:spcPts val="0"/>
              </a:spcAft>
              <a:buClr>
                <a:schemeClr val="accent6"/>
              </a:buClr>
              <a:buSzPts val="1300"/>
              <a:buChar char="●"/>
              <a:defRPr>
                <a:solidFill>
                  <a:schemeClr val="accent6"/>
                </a:solidFill>
              </a:defRPr>
            </a:lvl1pPr>
            <a:lvl2pPr marL="914400" lvl="1" indent="-311150" algn="l">
              <a:lnSpc>
                <a:spcPct val="115000"/>
              </a:lnSpc>
              <a:spcBef>
                <a:spcPts val="0"/>
              </a:spcBef>
              <a:spcAft>
                <a:spcPts val="0"/>
              </a:spcAft>
              <a:buClr>
                <a:schemeClr val="accent6"/>
              </a:buClr>
              <a:buSzPts val="1300"/>
              <a:buChar char="○"/>
              <a:defRPr>
                <a:solidFill>
                  <a:schemeClr val="accent6"/>
                </a:solidFill>
              </a:defRPr>
            </a:lvl2pPr>
            <a:lvl3pPr marL="1371600" lvl="2" indent="-311150" algn="l">
              <a:lnSpc>
                <a:spcPct val="115000"/>
              </a:lnSpc>
              <a:spcBef>
                <a:spcPts val="0"/>
              </a:spcBef>
              <a:spcAft>
                <a:spcPts val="0"/>
              </a:spcAft>
              <a:buClr>
                <a:schemeClr val="accent6"/>
              </a:buClr>
              <a:buSzPts val="1300"/>
              <a:buChar char="■"/>
              <a:defRPr>
                <a:solidFill>
                  <a:schemeClr val="accent6"/>
                </a:solidFill>
              </a:defRPr>
            </a:lvl3pPr>
            <a:lvl4pPr marL="1828800" lvl="3" indent="-311150" algn="l">
              <a:lnSpc>
                <a:spcPct val="115000"/>
              </a:lnSpc>
              <a:spcBef>
                <a:spcPts val="0"/>
              </a:spcBef>
              <a:spcAft>
                <a:spcPts val="0"/>
              </a:spcAft>
              <a:buClr>
                <a:schemeClr val="accent6"/>
              </a:buClr>
              <a:buSzPts val="1300"/>
              <a:buChar char="●"/>
              <a:defRPr>
                <a:solidFill>
                  <a:schemeClr val="accent6"/>
                </a:solidFill>
              </a:defRPr>
            </a:lvl4pPr>
            <a:lvl5pPr marL="2286000" lvl="4" indent="-311150" algn="l">
              <a:lnSpc>
                <a:spcPct val="115000"/>
              </a:lnSpc>
              <a:spcBef>
                <a:spcPts val="0"/>
              </a:spcBef>
              <a:spcAft>
                <a:spcPts val="0"/>
              </a:spcAft>
              <a:buClr>
                <a:schemeClr val="accent6"/>
              </a:buClr>
              <a:buSzPts val="1300"/>
              <a:buChar char="○"/>
              <a:defRPr>
                <a:solidFill>
                  <a:schemeClr val="accent6"/>
                </a:solidFill>
              </a:defRPr>
            </a:lvl5pPr>
            <a:lvl6pPr marL="2743200" lvl="5" indent="-311150" algn="l">
              <a:lnSpc>
                <a:spcPct val="115000"/>
              </a:lnSpc>
              <a:spcBef>
                <a:spcPts val="0"/>
              </a:spcBef>
              <a:spcAft>
                <a:spcPts val="0"/>
              </a:spcAft>
              <a:buClr>
                <a:schemeClr val="accent6"/>
              </a:buClr>
              <a:buSzPts val="1300"/>
              <a:buChar char="■"/>
              <a:defRPr>
                <a:solidFill>
                  <a:schemeClr val="accent6"/>
                </a:solidFill>
              </a:defRPr>
            </a:lvl6pPr>
            <a:lvl7pPr marL="3200400" lvl="6" indent="-311150" algn="l">
              <a:lnSpc>
                <a:spcPct val="115000"/>
              </a:lnSpc>
              <a:spcBef>
                <a:spcPts val="0"/>
              </a:spcBef>
              <a:spcAft>
                <a:spcPts val="0"/>
              </a:spcAft>
              <a:buClr>
                <a:schemeClr val="accent6"/>
              </a:buClr>
              <a:buSzPts val="1300"/>
              <a:buChar char="●"/>
              <a:defRPr>
                <a:solidFill>
                  <a:schemeClr val="accent6"/>
                </a:solidFill>
              </a:defRPr>
            </a:lvl7pPr>
            <a:lvl8pPr marL="3657600" lvl="7" indent="-311150" algn="l">
              <a:lnSpc>
                <a:spcPct val="115000"/>
              </a:lnSpc>
              <a:spcBef>
                <a:spcPts val="0"/>
              </a:spcBef>
              <a:spcAft>
                <a:spcPts val="0"/>
              </a:spcAft>
              <a:buClr>
                <a:schemeClr val="accent6"/>
              </a:buClr>
              <a:buSzPts val="1300"/>
              <a:buChar char="○"/>
              <a:defRPr>
                <a:solidFill>
                  <a:schemeClr val="accent6"/>
                </a:solidFill>
              </a:defRPr>
            </a:lvl8pPr>
            <a:lvl9pPr marL="4114800" lvl="8" indent="-311150" algn="l">
              <a:lnSpc>
                <a:spcPct val="115000"/>
              </a:lnSpc>
              <a:spcBef>
                <a:spcPts val="0"/>
              </a:spcBef>
              <a:spcAft>
                <a:spcPts val="0"/>
              </a:spcAft>
              <a:buClr>
                <a:schemeClr val="accent6"/>
              </a:buClr>
              <a:buSzPts val="1300"/>
              <a:buChar char="■"/>
              <a:defRPr>
                <a:solidFill>
                  <a:schemeClr val="accent6"/>
                </a:solidFill>
              </a:defRPr>
            </a:lvl9pPr>
          </a:lstStyle>
          <a:p>
            <a:endParaRPr/>
          </a:p>
        </p:txBody>
      </p:sp>
      <p:sp>
        <p:nvSpPr>
          <p:cNvPr id="469" name="Google Shape;469;g3185375ad6e_0_1082"/>
          <p:cNvSpPr txBox="1">
            <a:spLocks noGrp="1"/>
          </p:cNvSpPr>
          <p:nvPr>
            <p:ph type="body" idx="21"/>
          </p:nvPr>
        </p:nvSpPr>
        <p:spPr>
          <a:xfrm>
            <a:off x="1036633" y="2115492"/>
            <a:ext cx="2490900" cy="732300"/>
          </a:xfrm>
          <a:prstGeom prst="rect">
            <a:avLst/>
          </a:prstGeom>
          <a:noFill/>
          <a:ln>
            <a:noFill/>
          </a:ln>
        </p:spPr>
        <p:txBody>
          <a:bodyPr spcFirstLastPara="1" wrap="square" lIns="0" tIns="0" rIns="0" bIns="0" anchor="t" anchorCtr="0">
            <a:spAutoFit/>
          </a:bodyPr>
          <a:lstStyle>
            <a:lvl1pPr marL="457200" lvl="0" indent="-330200" algn="l">
              <a:lnSpc>
                <a:spcPct val="100000"/>
              </a:lnSpc>
              <a:spcBef>
                <a:spcPts val="0"/>
              </a:spcBef>
              <a:spcAft>
                <a:spcPts val="0"/>
              </a:spcAft>
              <a:buSzPts val="1600"/>
              <a:buFont typeface="Urbanist"/>
              <a:buChar char="●"/>
              <a:defRPr sz="1600">
                <a:latin typeface="Urbanist"/>
                <a:ea typeface="Urbanist"/>
                <a:cs typeface="Urbanist"/>
                <a:sym typeface="Urbanist"/>
              </a:defRPr>
            </a:lvl1pPr>
            <a:lvl2pPr marL="914400" lvl="1" indent="-330200" algn="l">
              <a:lnSpc>
                <a:spcPct val="100000"/>
              </a:lnSpc>
              <a:spcBef>
                <a:spcPts val="0"/>
              </a:spcBef>
              <a:spcAft>
                <a:spcPts val="0"/>
              </a:spcAft>
              <a:buSzPts val="1600"/>
              <a:buFont typeface="Urbanist"/>
              <a:buChar char="○"/>
              <a:defRPr sz="1600">
                <a:latin typeface="Urbanist"/>
                <a:ea typeface="Urbanist"/>
                <a:cs typeface="Urbanist"/>
                <a:sym typeface="Urbanist"/>
              </a:defRPr>
            </a:lvl2pPr>
            <a:lvl3pPr marL="1371600" lvl="2" indent="-330200" algn="l">
              <a:lnSpc>
                <a:spcPct val="100000"/>
              </a:lnSpc>
              <a:spcBef>
                <a:spcPts val="0"/>
              </a:spcBef>
              <a:spcAft>
                <a:spcPts val="0"/>
              </a:spcAft>
              <a:buSzPts val="1600"/>
              <a:buFont typeface="Urbanist"/>
              <a:buChar char="■"/>
              <a:defRPr sz="1600">
                <a:latin typeface="Urbanist"/>
                <a:ea typeface="Urbanist"/>
                <a:cs typeface="Urbanist"/>
                <a:sym typeface="Urbanist"/>
              </a:defRPr>
            </a:lvl3pPr>
            <a:lvl4pPr marL="1828800" lvl="3" indent="-330200" algn="l">
              <a:lnSpc>
                <a:spcPct val="100000"/>
              </a:lnSpc>
              <a:spcBef>
                <a:spcPts val="0"/>
              </a:spcBef>
              <a:spcAft>
                <a:spcPts val="0"/>
              </a:spcAft>
              <a:buSzPts val="1600"/>
              <a:buFont typeface="Urbanist"/>
              <a:buChar char="●"/>
              <a:defRPr sz="1600">
                <a:latin typeface="Urbanist"/>
                <a:ea typeface="Urbanist"/>
                <a:cs typeface="Urbanist"/>
                <a:sym typeface="Urbanist"/>
              </a:defRPr>
            </a:lvl4pPr>
            <a:lvl5pPr marL="2286000" lvl="4" indent="-330200" algn="l">
              <a:lnSpc>
                <a:spcPct val="100000"/>
              </a:lnSpc>
              <a:spcBef>
                <a:spcPts val="0"/>
              </a:spcBef>
              <a:spcAft>
                <a:spcPts val="0"/>
              </a:spcAft>
              <a:buSzPts val="1600"/>
              <a:buFont typeface="Urbanist"/>
              <a:buChar char="○"/>
              <a:defRPr sz="1600">
                <a:latin typeface="Urbanist"/>
                <a:ea typeface="Urbanist"/>
                <a:cs typeface="Urbanist"/>
                <a:sym typeface="Urbanist"/>
              </a:defRPr>
            </a:lvl5pPr>
            <a:lvl6pPr marL="2743200" lvl="5" indent="-330200" algn="l">
              <a:lnSpc>
                <a:spcPct val="100000"/>
              </a:lnSpc>
              <a:spcBef>
                <a:spcPts val="0"/>
              </a:spcBef>
              <a:spcAft>
                <a:spcPts val="0"/>
              </a:spcAft>
              <a:buSzPts val="1600"/>
              <a:buFont typeface="Urbanist"/>
              <a:buChar char="■"/>
              <a:defRPr sz="1600">
                <a:latin typeface="Urbanist"/>
                <a:ea typeface="Urbanist"/>
                <a:cs typeface="Urbanist"/>
                <a:sym typeface="Urbanist"/>
              </a:defRPr>
            </a:lvl6pPr>
            <a:lvl7pPr marL="3200400" lvl="6" indent="-330200" algn="l">
              <a:lnSpc>
                <a:spcPct val="100000"/>
              </a:lnSpc>
              <a:spcBef>
                <a:spcPts val="0"/>
              </a:spcBef>
              <a:spcAft>
                <a:spcPts val="0"/>
              </a:spcAft>
              <a:buSzPts val="1600"/>
              <a:buFont typeface="Urbanist"/>
              <a:buChar char="●"/>
              <a:defRPr sz="1600">
                <a:latin typeface="Urbanist"/>
                <a:ea typeface="Urbanist"/>
                <a:cs typeface="Urbanist"/>
                <a:sym typeface="Urbanist"/>
              </a:defRPr>
            </a:lvl7pPr>
            <a:lvl8pPr marL="3657600" lvl="7" indent="-330200" algn="l">
              <a:lnSpc>
                <a:spcPct val="100000"/>
              </a:lnSpc>
              <a:spcBef>
                <a:spcPts val="0"/>
              </a:spcBef>
              <a:spcAft>
                <a:spcPts val="0"/>
              </a:spcAft>
              <a:buSzPts val="1600"/>
              <a:buFont typeface="Urbanist"/>
              <a:buChar char="○"/>
              <a:defRPr sz="1600">
                <a:latin typeface="Urbanist"/>
                <a:ea typeface="Urbanist"/>
                <a:cs typeface="Urbanist"/>
                <a:sym typeface="Urbanist"/>
              </a:defRPr>
            </a:lvl8pPr>
            <a:lvl9pPr marL="4114800" lvl="8" indent="-330200" algn="l">
              <a:lnSpc>
                <a:spcPct val="100000"/>
              </a:lnSpc>
              <a:spcBef>
                <a:spcPts val="0"/>
              </a:spcBef>
              <a:spcAft>
                <a:spcPts val="0"/>
              </a:spcAft>
              <a:buSzPts val="1600"/>
              <a:buFont typeface="Urbanist"/>
              <a:buChar char="■"/>
              <a:defRPr sz="1600">
                <a:latin typeface="Urbanist"/>
                <a:ea typeface="Urbanist"/>
                <a:cs typeface="Urbanist"/>
                <a:sym typeface="Urbanist"/>
              </a:defRPr>
            </a:lvl9pPr>
          </a:lstStyle>
          <a:p>
            <a:endParaRPr/>
          </a:p>
        </p:txBody>
      </p:sp>
      <p:sp>
        <p:nvSpPr>
          <p:cNvPr id="470" name="Google Shape;470;g3185375ad6e_0_1082"/>
          <p:cNvSpPr txBox="1">
            <a:spLocks noGrp="1"/>
          </p:cNvSpPr>
          <p:nvPr>
            <p:ph type="body" idx="22"/>
          </p:nvPr>
        </p:nvSpPr>
        <p:spPr>
          <a:xfrm>
            <a:off x="3883833" y="2115493"/>
            <a:ext cx="2490900" cy="732300"/>
          </a:xfrm>
          <a:prstGeom prst="rect">
            <a:avLst/>
          </a:prstGeom>
          <a:solidFill>
            <a:schemeClr val="dk2"/>
          </a:solidFill>
          <a:ln>
            <a:noFill/>
          </a:ln>
        </p:spPr>
        <p:txBody>
          <a:bodyPr spcFirstLastPara="1" wrap="square" lIns="121900" tIns="121900" rIns="121900" bIns="121900" anchor="t" anchorCtr="0">
            <a:spAutoFit/>
          </a:bodyPr>
          <a:lstStyle>
            <a:lvl1pPr marL="457200" lvl="0" indent="-330200" algn="l">
              <a:lnSpc>
                <a:spcPct val="100000"/>
              </a:lnSpc>
              <a:spcBef>
                <a:spcPts val="0"/>
              </a:spcBef>
              <a:spcAft>
                <a:spcPts val="0"/>
              </a:spcAft>
              <a:buClr>
                <a:schemeClr val="accent6"/>
              </a:buClr>
              <a:buSzPts val="1600"/>
              <a:buFont typeface="Urbanist"/>
              <a:buChar char="●"/>
              <a:defRPr sz="1600">
                <a:solidFill>
                  <a:schemeClr val="accent6"/>
                </a:solidFill>
                <a:latin typeface="Urbanist"/>
                <a:ea typeface="Urbanist"/>
                <a:cs typeface="Urbanist"/>
                <a:sym typeface="Urbanist"/>
              </a:defRPr>
            </a:lvl1pPr>
            <a:lvl2pPr marL="914400" lvl="1" indent="-330200" algn="l">
              <a:lnSpc>
                <a:spcPct val="100000"/>
              </a:lnSpc>
              <a:spcBef>
                <a:spcPts val="0"/>
              </a:spcBef>
              <a:spcAft>
                <a:spcPts val="0"/>
              </a:spcAft>
              <a:buClr>
                <a:schemeClr val="accent6"/>
              </a:buClr>
              <a:buSzPts val="1600"/>
              <a:buFont typeface="Urbanist"/>
              <a:buChar char="○"/>
              <a:defRPr sz="1600">
                <a:solidFill>
                  <a:schemeClr val="accent6"/>
                </a:solidFill>
                <a:latin typeface="Urbanist"/>
                <a:ea typeface="Urbanist"/>
                <a:cs typeface="Urbanist"/>
                <a:sym typeface="Urbanist"/>
              </a:defRPr>
            </a:lvl2pPr>
            <a:lvl3pPr marL="1371600" lvl="2" indent="-330200" algn="l">
              <a:lnSpc>
                <a:spcPct val="100000"/>
              </a:lnSpc>
              <a:spcBef>
                <a:spcPts val="0"/>
              </a:spcBef>
              <a:spcAft>
                <a:spcPts val="0"/>
              </a:spcAft>
              <a:buClr>
                <a:schemeClr val="accent6"/>
              </a:buClr>
              <a:buSzPts val="1600"/>
              <a:buFont typeface="Urbanist"/>
              <a:buChar char="■"/>
              <a:defRPr sz="1600">
                <a:solidFill>
                  <a:schemeClr val="accent6"/>
                </a:solidFill>
                <a:latin typeface="Urbanist"/>
                <a:ea typeface="Urbanist"/>
                <a:cs typeface="Urbanist"/>
                <a:sym typeface="Urbanist"/>
              </a:defRPr>
            </a:lvl3pPr>
            <a:lvl4pPr marL="1828800" lvl="3" indent="-330200" algn="l">
              <a:lnSpc>
                <a:spcPct val="100000"/>
              </a:lnSpc>
              <a:spcBef>
                <a:spcPts val="0"/>
              </a:spcBef>
              <a:spcAft>
                <a:spcPts val="0"/>
              </a:spcAft>
              <a:buClr>
                <a:schemeClr val="accent6"/>
              </a:buClr>
              <a:buSzPts val="1600"/>
              <a:buFont typeface="Urbanist"/>
              <a:buChar char="●"/>
              <a:defRPr sz="1600">
                <a:solidFill>
                  <a:schemeClr val="accent6"/>
                </a:solidFill>
                <a:latin typeface="Urbanist"/>
                <a:ea typeface="Urbanist"/>
                <a:cs typeface="Urbanist"/>
                <a:sym typeface="Urbanist"/>
              </a:defRPr>
            </a:lvl4pPr>
            <a:lvl5pPr marL="2286000" lvl="4" indent="-330200" algn="l">
              <a:lnSpc>
                <a:spcPct val="100000"/>
              </a:lnSpc>
              <a:spcBef>
                <a:spcPts val="0"/>
              </a:spcBef>
              <a:spcAft>
                <a:spcPts val="0"/>
              </a:spcAft>
              <a:buClr>
                <a:schemeClr val="accent6"/>
              </a:buClr>
              <a:buSzPts val="1600"/>
              <a:buFont typeface="Urbanist"/>
              <a:buChar char="○"/>
              <a:defRPr sz="1600">
                <a:solidFill>
                  <a:schemeClr val="accent6"/>
                </a:solidFill>
                <a:latin typeface="Urbanist"/>
                <a:ea typeface="Urbanist"/>
                <a:cs typeface="Urbanist"/>
                <a:sym typeface="Urbanist"/>
              </a:defRPr>
            </a:lvl5pPr>
            <a:lvl6pPr marL="2743200" lvl="5" indent="-330200" algn="l">
              <a:lnSpc>
                <a:spcPct val="100000"/>
              </a:lnSpc>
              <a:spcBef>
                <a:spcPts val="0"/>
              </a:spcBef>
              <a:spcAft>
                <a:spcPts val="0"/>
              </a:spcAft>
              <a:buClr>
                <a:schemeClr val="accent6"/>
              </a:buClr>
              <a:buSzPts val="1600"/>
              <a:buFont typeface="Urbanist"/>
              <a:buChar char="■"/>
              <a:defRPr sz="1600">
                <a:solidFill>
                  <a:schemeClr val="accent6"/>
                </a:solidFill>
                <a:latin typeface="Urbanist"/>
                <a:ea typeface="Urbanist"/>
                <a:cs typeface="Urbanist"/>
                <a:sym typeface="Urbanist"/>
              </a:defRPr>
            </a:lvl6pPr>
            <a:lvl7pPr marL="3200400" lvl="6" indent="-330200" algn="l">
              <a:lnSpc>
                <a:spcPct val="100000"/>
              </a:lnSpc>
              <a:spcBef>
                <a:spcPts val="0"/>
              </a:spcBef>
              <a:spcAft>
                <a:spcPts val="0"/>
              </a:spcAft>
              <a:buClr>
                <a:schemeClr val="accent6"/>
              </a:buClr>
              <a:buSzPts val="1600"/>
              <a:buFont typeface="Urbanist"/>
              <a:buChar char="●"/>
              <a:defRPr sz="1600">
                <a:solidFill>
                  <a:schemeClr val="accent6"/>
                </a:solidFill>
                <a:latin typeface="Urbanist"/>
                <a:ea typeface="Urbanist"/>
                <a:cs typeface="Urbanist"/>
                <a:sym typeface="Urbanist"/>
              </a:defRPr>
            </a:lvl7pPr>
            <a:lvl8pPr marL="3657600" lvl="7" indent="-330200" algn="l">
              <a:lnSpc>
                <a:spcPct val="100000"/>
              </a:lnSpc>
              <a:spcBef>
                <a:spcPts val="0"/>
              </a:spcBef>
              <a:spcAft>
                <a:spcPts val="0"/>
              </a:spcAft>
              <a:buClr>
                <a:schemeClr val="accent6"/>
              </a:buClr>
              <a:buSzPts val="1600"/>
              <a:buFont typeface="Urbanist"/>
              <a:buChar char="○"/>
              <a:defRPr sz="1600">
                <a:solidFill>
                  <a:schemeClr val="accent6"/>
                </a:solidFill>
                <a:latin typeface="Urbanist"/>
                <a:ea typeface="Urbanist"/>
                <a:cs typeface="Urbanist"/>
                <a:sym typeface="Urbanist"/>
              </a:defRPr>
            </a:lvl8pPr>
            <a:lvl9pPr marL="4114800" lvl="8" indent="-330200" algn="l">
              <a:lnSpc>
                <a:spcPct val="100000"/>
              </a:lnSpc>
              <a:spcBef>
                <a:spcPts val="0"/>
              </a:spcBef>
              <a:spcAft>
                <a:spcPts val="0"/>
              </a:spcAft>
              <a:buClr>
                <a:schemeClr val="accent6"/>
              </a:buClr>
              <a:buSzPts val="1600"/>
              <a:buFont typeface="Urbanist"/>
              <a:buChar char="■"/>
              <a:defRPr sz="1600">
                <a:solidFill>
                  <a:schemeClr val="accent6"/>
                </a:solidFill>
                <a:latin typeface="Urbanist"/>
                <a:ea typeface="Urbanist"/>
                <a:cs typeface="Urbanist"/>
                <a:sym typeface="Urbanist"/>
              </a:defRPr>
            </a:lvl9pPr>
          </a:lstStyle>
          <a:p>
            <a:endParaRPr/>
          </a:p>
        </p:txBody>
      </p:sp>
      <p:sp>
        <p:nvSpPr>
          <p:cNvPr id="471" name="Google Shape;471;g3185375ad6e_0_1082"/>
          <p:cNvSpPr txBox="1">
            <a:spLocks noGrp="1"/>
          </p:cNvSpPr>
          <p:nvPr>
            <p:ph type="body" idx="23"/>
          </p:nvPr>
        </p:nvSpPr>
        <p:spPr>
          <a:xfrm>
            <a:off x="6727967" y="2115492"/>
            <a:ext cx="2490900" cy="732300"/>
          </a:xfrm>
          <a:prstGeom prst="rect">
            <a:avLst/>
          </a:prstGeom>
          <a:solidFill>
            <a:schemeClr val="accent3"/>
          </a:solidFill>
          <a:ln>
            <a:noFill/>
          </a:ln>
        </p:spPr>
        <p:txBody>
          <a:bodyPr spcFirstLastPara="1" wrap="square" lIns="121900" tIns="121900" rIns="121900" bIns="121900" anchor="t" anchorCtr="0">
            <a:spAutoFit/>
          </a:bodyPr>
          <a:lstStyle>
            <a:lvl1pPr marL="457200" lvl="0" indent="-330200" algn="l">
              <a:lnSpc>
                <a:spcPct val="100000"/>
              </a:lnSpc>
              <a:spcBef>
                <a:spcPts val="0"/>
              </a:spcBef>
              <a:spcAft>
                <a:spcPts val="0"/>
              </a:spcAft>
              <a:buClr>
                <a:schemeClr val="dk1"/>
              </a:buClr>
              <a:buSzPts val="1600"/>
              <a:buFont typeface="Urbanist"/>
              <a:buChar char="●"/>
              <a:defRPr sz="1600">
                <a:solidFill>
                  <a:schemeClr val="dk1"/>
                </a:solidFill>
                <a:latin typeface="Urbanist"/>
                <a:ea typeface="Urbanist"/>
                <a:cs typeface="Urbanist"/>
                <a:sym typeface="Urbanist"/>
              </a:defRPr>
            </a:lvl1pPr>
            <a:lvl2pPr marL="914400" lvl="1" indent="-330200" algn="l">
              <a:lnSpc>
                <a:spcPct val="100000"/>
              </a:lnSpc>
              <a:spcBef>
                <a:spcPts val="0"/>
              </a:spcBef>
              <a:spcAft>
                <a:spcPts val="0"/>
              </a:spcAft>
              <a:buClr>
                <a:schemeClr val="dk1"/>
              </a:buClr>
              <a:buSzPts val="1600"/>
              <a:buFont typeface="Urbanist"/>
              <a:buChar char="○"/>
              <a:defRPr sz="1600">
                <a:solidFill>
                  <a:schemeClr val="dk1"/>
                </a:solidFill>
                <a:latin typeface="Urbanist"/>
                <a:ea typeface="Urbanist"/>
                <a:cs typeface="Urbanist"/>
                <a:sym typeface="Urbanist"/>
              </a:defRPr>
            </a:lvl2pPr>
            <a:lvl3pPr marL="1371600" lvl="2" indent="-330200" algn="l">
              <a:lnSpc>
                <a:spcPct val="100000"/>
              </a:lnSpc>
              <a:spcBef>
                <a:spcPts val="0"/>
              </a:spcBef>
              <a:spcAft>
                <a:spcPts val="0"/>
              </a:spcAft>
              <a:buClr>
                <a:schemeClr val="dk1"/>
              </a:buClr>
              <a:buSzPts val="1600"/>
              <a:buFont typeface="Urbanist"/>
              <a:buChar char="■"/>
              <a:defRPr sz="1600">
                <a:solidFill>
                  <a:schemeClr val="dk1"/>
                </a:solidFill>
                <a:latin typeface="Urbanist"/>
                <a:ea typeface="Urbanist"/>
                <a:cs typeface="Urbanist"/>
                <a:sym typeface="Urbanist"/>
              </a:defRPr>
            </a:lvl3pPr>
            <a:lvl4pPr marL="1828800" lvl="3" indent="-330200" algn="l">
              <a:lnSpc>
                <a:spcPct val="100000"/>
              </a:lnSpc>
              <a:spcBef>
                <a:spcPts val="0"/>
              </a:spcBef>
              <a:spcAft>
                <a:spcPts val="0"/>
              </a:spcAft>
              <a:buClr>
                <a:schemeClr val="dk1"/>
              </a:buClr>
              <a:buSzPts val="1600"/>
              <a:buFont typeface="Urbanist"/>
              <a:buChar char="●"/>
              <a:defRPr sz="1600">
                <a:solidFill>
                  <a:schemeClr val="dk1"/>
                </a:solidFill>
                <a:latin typeface="Urbanist"/>
                <a:ea typeface="Urbanist"/>
                <a:cs typeface="Urbanist"/>
                <a:sym typeface="Urbanist"/>
              </a:defRPr>
            </a:lvl4pPr>
            <a:lvl5pPr marL="2286000" lvl="4" indent="-330200" algn="l">
              <a:lnSpc>
                <a:spcPct val="100000"/>
              </a:lnSpc>
              <a:spcBef>
                <a:spcPts val="0"/>
              </a:spcBef>
              <a:spcAft>
                <a:spcPts val="0"/>
              </a:spcAft>
              <a:buClr>
                <a:schemeClr val="dk1"/>
              </a:buClr>
              <a:buSzPts val="1600"/>
              <a:buFont typeface="Urbanist"/>
              <a:buChar char="○"/>
              <a:defRPr sz="1600">
                <a:solidFill>
                  <a:schemeClr val="dk1"/>
                </a:solidFill>
                <a:latin typeface="Urbanist"/>
                <a:ea typeface="Urbanist"/>
                <a:cs typeface="Urbanist"/>
                <a:sym typeface="Urbanist"/>
              </a:defRPr>
            </a:lvl5pPr>
            <a:lvl6pPr marL="2743200" lvl="5" indent="-330200" algn="l">
              <a:lnSpc>
                <a:spcPct val="100000"/>
              </a:lnSpc>
              <a:spcBef>
                <a:spcPts val="0"/>
              </a:spcBef>
              <a:spcAft>
                <a:spcPts val="0"/>
              </a:spcAft>
              <a:buClr>
                <a:schemeClr val="dk1"/>
              </a:buClr>
              <a:buSzPts val="1600"/>
              <a:buFont typeface="Urbanist"/>
              <a:buChar char="■"/>
              <a:defRPr sz="1600">
                <a:solidFill>
                  <a:schemeClr val="dk1"/>
                </a:solidFill>
                <a:latin typeface="Urbanist"/>
                <a:ea typeface="Urbanist"/>
                <a:cs typeface="Urbanist"/>
                <a:sym typeface="Urbanist"/>
              </a:defRPr>
            </a:lvl6pPr>
            <a:lvl7pPr marL="3200400" lvl="6" indent="-330200" algn="l">
              <a:lnSpc>
                <a:spcPct val="100000"/>
              </a:lnSpc>
              <a:spcBef>
                <a:spcPts val="0"/>
              </a:spcBef>
              <a:spcAft>
                <a:spcPts val="0"/>
              </a:spcAft>
              <a:buClr>
                <a:schemeClr val="dk1"/>
              </a:buClr>
              <a:buSzPts val="1600"/>
              <a:buFont typeface="Urbanist"/>
              <a:buChar char="●"/>
              <a:defRPr sz="1600">
                <a:solidFill>
                  <a:schemeClr val="dk1"/>
                </a:solidFill>
                <a:latin typeface="Urbanist"/>
                <a:ea typeface="Urbanist"/>
                <a:cs typeface="Urbanist"/>
                <a:sym typeface="Urbanist"/>
              </a:defRPr>
            </a:lvl7pPr>
            <a:lvl8pPr marL="3657600" lvl="7" indent="-330200" algn="l">
              <a:lnSpc>
                <a:spcPct val="100000"/>
              </a:lnSpc>
              <a:spcBef>
                <a:spcPts val="0"/>
              </a:spcBef>
              <a:spcAft>
                <a:spcPts val="0"/>
              </a:spcAft>
              <a:buClr>
                <a:schemeClr val="dk1"/>
              </a:buClr>
              <a:buSzPts val="1600"/>
              <a:buFont typeface="Urbanist"/>
              <a:buChar char="○"/>
              <a:defRPr sz="1600">
                <a:solidFill>
                  <a:schemeClr val="dk1"/>
                </a:solidFill>
                <a:latin typeface="Urbanist"/>
                <a:ea typeface="Urbanist"/>
                <a:cs typeface="Urbanist"/>
                <a:sym typeface="Urbanist"/>
              </a:defRPr>
            </a:lvl8pPr>
            <a:lvl9pPr marL="4114800" lvl="8" indent="-330200" algn="l">
              <a:lnSpc>
                <a:spcPct val="100000"/>
              </a:lnSpc>
              <a:spcBef>
                <a:spcPts val="0"/>
              </a:spcBef>
              <a:spcAft>
                <a:spcPts val="0"/>
              </a:spcAft>
              <a:buClr>
                <a:schemeClr val="dk1"/>
              </a:buClr>
              <a:buSzPts val="1600"/>
              <a:buFont typeface="Urbanist"/>
              <a:buChar char="■"/>
              <a:defRPr sz="1600">
                <a:solidFill>
                  <a:schemeClr val="dk1"/>
                </a:solidFill>
                <a:latin typeface="Urbanist"/>
                <a:ea typeface="Urbanist"/>
                <a:cs typeface="Urbanist"/>
                <a:sym typeface="Urbanist"/>
              </a:defRPr>
            </a:lvl9pPr>
          </a:lstStyle>
          <a:p>
            <a:endParaRPr/>
          </a:p>
        </p:txBody>
      </p:sp>
      <p:sp>
        <p:nvSpPr>
          <p:cNvPr id="472" name="Google Shape;472;g3185375ad6e_0_1082"/>
          <p:cNvSpPr txBox="1">
            <a:spLocks noGrp="1"/>
          </p:cNvSpPr>
          <p:nvPr>
            <p:ph type="body" idx="24"/>
          </p:nvPr>
        </p:nvSpPr>
        <p:spPr>
          <a:xfrm>
            <a:off x="9572100" y="2115492"/>
            <a:ext cx="2490900" cy="732300"/>
          </a:xfrm>
          <a:prstGeom prst="rect">
            <a:avLst/>
          </a:prstGeom>
          <a:noFill/>
          <a:ln w="9525" cap="flat" cmpd="sng">
            <a:solidFill>
              <a:schemeClr val="lt1"/>
            </a:solidFill>
            <a:prstDash val="solid"/>
            <a:round/>
            <a:headEnd type="none" w="sm" len="sm"/>
            <a:tailEnd type="none" w="sm" len="sm"/>
          </a:ln>
        </p:spPr>
        <p:txBody>
          <a:bodyPr spcFirstLastPara="1" wrap="square" lIns="121900" tIns="121900" rIns="121900" bIns="121900" anchor="t" anchorCtr="0">
            <a:spAutoFit/>
          </a:bodyPr>
          <a:lstStyle>
            <a:lvl1pPr marL="457200" lvl="0" indent="-330200" algn="l">
              <a:lnSpc>
                <a:spcPct val="100000"/>
              </a:lnSpc>
              <a:spcBef>
                <a:spcPts val="0"/>
              </a:spcBef>
              <a:spcAft>
                <a:spcPts val="0"/>
              </a:spcAft>
              <a:buClr>
                <a:schemeClr val="accent6"/>
              </a:buClr>
              <a:buSzPts val="1600"/>
              <a:buFont typeface="Urbanist"/>
              <a:buChar char="●"/>
              <a:defRPr sz="1600">
                <a:solidFill>
                  <a:schemeClr val="accent6"/>
                </a:solidFill>
                <a:latin typeface="Urbanist"/>
                <a:ea typeface="Urbanist"/>
                <a:cs typeface="Urbanist"/>
                <a:sym typeface="Urbanist"/>
              </a:defRPr>
            </a:lvl1pPr>
            <a:lvl2pPr marL="914400" lvl="1" indent="-330200" algn="l">
              <a:lnSpc>
                <a:spcPct val="100000"/>
              </a:lnSpc>
              <a:spcBef>
                <a:spcPts val="0"/>
              </a:spcBef>
              <a:spcAft>
                <a:spcPts val="0"/>
              </a:spcAft>
              <a:buClr>
                <a:schemeClr val="accent6"/>
              </a:buClr>
              <a:buSzPts val="1600"/>
              <a:buFont typeface="Urbanist"/>
              <a:buChar char="○"/>
              <a:defRPr sz="1600">
                <a:solidFill>
                  <a:schemeClr val="accent6"/>
                </a:solidFill>
                <a:latin typeface="Urbanist"/>
                <a:ea typeface="Urbanist"/>
                <a:cs typeface="Urbanist"/>
                <a:sym typeface="Urbanist"/>
              </a:defRPr>
            </a:lvl2pPr>
            <a:lvl3pPr marL="1371600" lvl="2" indent="-330200" algn="l">
              <a:lnSpc>
                <a:spcPct val="100000"/>
              </a:lnSpc>
              <a:spcBef>
                <a:spcPts val="0"/>
              </a:spcBef>
              <a:spcAft>
                <a:spcPts val="0"/>
              </a:spcAft>
              <a:buClr>
                <a:schemeClr val="accent6"/>
              </a:buClr>
              <a:buSzPts val="1600"/>
              <a:buFont typeface="Urbanist"/>
              <a:buChar char="■"/>
              <a:defRPr sz="1600">
                <a:solidFill>
                  <a:schemeClr val="accent6"/>
                </a:solidFill>
                <a:latin typeface="Urbanist"/>
                <a:ea typeface="Urbanist"/>
                <a:cs typeface="Urbanist"/>
                <a:sym typeface="Urbanist"/>
              </a:defRPr>
            </a:lvl3pPr>
            <a:lvl4pPr marL="1828800" lvl="3" indent="-330200" algn="l">
              <a:lnSpc>
                <a:spcPct val="100000"/>
              </a:lnSpc>
              <a:spcBef>
                <a:spcPts val="0"/>
              </a:spcBef>
              <a:spcAft>
                <a:spcPts val="0"/>
              </a:spcAft>
              <a:buClr>
                <a:schemeClr val="accent6"/>
              </a:buClr>
              <a:buSzPts val="1600"/>
              <a:buFont typeface="Urbanist"/>
              <a:buChar char="●"/>
              <a:defRPr sz="1600">
                <a:solidFill>
                  <a:schemeClr val="accent6"/>
                </a:solidFill>
                <a:latin typeface="Urbanist"/>
                <a:ea typeface="Urbanist"/>
                <a:cs typeface="Urbanist"/>
                <a:sym typeface="Urbanist"/>
              </a:defRPr>
            </a:lvl4pPr>
            <a:lvl5pPr marL="2286000" lvl="4" indent="-330200" algn="l">
              <a:lnSpc>
                <a:spcPct val="100000"/>
              </a:lnSpc>
              <a:spcBef>
                <a:spcPts val="0"/>
              </a:spcBef>
              <a:spcAft>
                <a:spcPts val="0"/>
              </a:spcAft>
              <a:buClr>
                <a:schemeClr val="accent6"/>
              </a:buClr>
              <a:buSzPts val="1600"/>
              <a:buFont typeface="Urbanist"/>
              <a:buChar char="○"/>
              <a:defRPr sz="1600">
                <a:solidFill>
                  <a:schemeClr val="accent6"/>
                </a:solidFill>
                <a:latin typeface="Urbanist"/>
                <a:ea typeface="Urbanist"/>
                <a:cs typeface="Urbanist"/>
                <a:sym typeface="Urbanist"/>
              </a:defRPr>
            </a:lvl5pPr>
            <a:lvl6pPr marL="2743200" lvl="5" indent="-330200" algn="l">
              <a:lnSpc>
                <a:spcPct val="100000"/>
              </a:lnSpc>
              <a:spcBef>
                <a:spcPts val="0"/>
              </a:spcBef>
              <a:spcAft>
                <a:spcPts val="0"/>
              </a:spcAft>
              <a:buClr>
                <a:schemeClr val="accent6"/>
              </a:buClr>
              <a:buSzPts val="1600"/>
              <a:buFont typeface="Urbanist"/>
              <a:buChar char="■"/>
              <a:defRPr sz="1600">
                <a:solidFill>
                  <a:schemeClr val="accent6"/>
                </a:solidFill>
                <a:latin typeface="Urbanist"/>
                <a:ea typeface="Urbanist"/>
                <a:cs typeface="Urbanist"/>
                <a:sym typeface="Urbanist"/>
              </a:defRPr>
            </a:lvl6pPr>
            <a:lvl7pPr marL="3200400" lvl="6" indent="-330200" algn="l">
              <a:lnSpc>
                <a:spcPct val="100000"/>
              </a:lnSpc>
              <a:spcBef>
                <a:spcPts val="0"/>
              </a:spcBef>
              <a:spcAft>
                <a:spcPts val="0"/>
              </a:spcAft>
              <a:buClr>
                <a:schemeClr val="accent6"/>
              </a:buClr>
              <a:buSzPts val="1600"/>
              <a:buFont typeface="Urbanist"/>
              <a:buChar char="●"/>
              <a:defRPr sz="1600">
                <a:solidFill>
                  <a:schemeClr val="accent6"/>
                </a:solidFill>
                <a:latin typeface="Urbanist"/>
                <a:ea typeface="Urbanist"/>
                <a:cs typeface="Urbanist"/>
                <a:sym typeface="Urbanist"/>
              </a:defRPr>
            </a:lvl7pPr>
            <a:lvl8pPr marL="3657600" lvl="7" indent="-330200" algn="l">
              <a:lnSpc>
                <a:spcPct val="100000"/>
              </a:lnSpc>
              <a:spcBef>
                <a:spcPts val="0"/>
              </a:spcBef>
              <a:spcAft>
                <a:spcPts val="0"/>
              </a:spcAft>
              <a:buClr>
                <a:schemeClr val="accent6"/>
              </a:buClr>
              <a:buSzPts val="1600"/>
              <a:buFont typeface="Urbanist"/>
              <a:buChar char="○"/>
              <a:defRPr sz="1600">
                <a:solidFill>
                  <a:schemeClr val="accent6"/>
                </a:solidFill>
                <a:latin typeface="Urbanist"/>
                <a:ea typeface="Urbanist"/>
                <a:cs typeface="Urbanist"/>
                <a:sym typeface="Urbanist"/>
              </a:defRPr>
            </a:lvl8pPr>
            <a:lvl9pPr marL="4114800" lvl="8" indent="-330200" algn="l">
              <a:lnSpc>
                <a:spcPct val="100000"/>
              </a:lnSpc>
              <a:spcBef>
                <a:spcPts val="0"/>
              </a:spcBef>
              <a:spcAft>
                <a:spcPts val="0"/>
              </a:spcAft>
              <a:buClr>
                <a:schemeClr val="accent6"/>
              </a:buClr>
              <a:buSzPts val="1600"/>
              <a:buFont typeface="Urbanist"/>
              <a:buChar char="■"/>
              <a:defRPr sz="1600">
                <a:solidFill>
                  <a:schemeClr val="accent6"/>
                </a:solidFill>
                <a:latin typeface="Urbanist"/>
                <a:ea typeface="Urbanist"/>
                <a:cs typeface="Urbanist"/>
                <a:sym typeface="Urbanist"/>
              </a:defRPr>
            </a:lvl9pPr>
          </a:lstStyle>
          <a:p>
            <a:endParaRPr/>
          </a:p>
        </p:txBody>
      </p:sp>
      <p:sp>
        <p:nvSpPr>
          <p:cNvPr id="473" name="Google Shape;473;g3185375ad6e_0_1082"/>
          <p:cNvSpPr txBox="1">
            <a:spLocks noGrp="1"/>
          </p:cNvSpPr>
          <p:nvPr>
            <p:ph type="subTitle" idx="25"/>
          </p:nvPr>
        </p:nvSpPr>
        <p:spPr>
          <a:xfrm>
            <a:off x="3883833" y="4861920"/>
            <a:ext cx="2490900" cy="732300"/>
          </a:xfrm>
          <a:prstGeom prst="rect">
            <a:avLst/>
          </a:prstGeom>
          <a:solidFill>
            <a:schemeClr val="dk2"/>
          </a:solidFill>
          <a:ln>
            <a:noFill/>
          </a:ln>
        </p:spPr>
        <p:txBody>
          <a:bodyPr spcFirstLastPara="1" wrap="square" lIns="121900" tIns="121900" rIns="121900" bIns="121900" anchor="t" anchorCtr="0">
            <a:spAutoFit/>
          </a:bodyPr>
          <a:lstStyle>
            <a:lvl1pPr lvl="0" algn="l">
              <a:lnSpc>
                <a:spcPct val="115000"/>
              </a:lnSpc>
              <a:spcBef>
                <a:spcPts val="0"/>
              </a:spcBef>
              <a:spcAft>
                <a:spcPts val="0"/>
              </a:spcAft>
              <a:buClr>
                <a:schemeClr val="accent6"/>
              </a:buClr>
              <a:buSzPts val="1100"/>
              <a:buFont typeface="Urbanist ExtraBold"/>
              <a:buNone/>
              <a:defRPr sz="1100">
                <a:solidFill>
                  <a:schemeClr val="accent6"/>
                </a:solidFill>
                <a:latin typeface="Urbanist ExtraBold"/>
                <a:ea typeface="Urbanist ExtraBold"/>
                <a:cs typeface="Urbanist ExtraBold"/>
                <a:sym typeface="Urbanist ExtraBold"/>
              </a:defRPr>
            </a:lvl1pPr>
            <a:lvl2pPr lvl="1" algn="l">
              <a:lnSpc>
                <a:spcPct val="115000"/>
              </a:lnSpc>
              <a:spcBef>
                <a:spcPts val="0"/>
              </a:spcBef>
              <a:spcAft>
                <a:spcPts val="0"/>
              </a:spcAft>
              <a:buClr>
                <a:schemeClr val="accent6"/>
              </a:buClr>
              <a:buSzPts val="1300"/>
              <a:buFont typeface="Urbanist"/>
              <a:buNone/>
              <a:defRPr b="1">
                <a:solidFill>
                  <a:schemeClr val="accent6"/>
                </a:solidFill>
                <a:latin typeface="Urbanist"/>
                <a:ea typeface="Urbanist"/>
                <a:cs typeface="Urbanist"/>
                <a:sym typeface="Urbanist"/>
              </a:defRPr>
            </a:lvl2pPr>
            <a:lvl3pPr lvl="2" algn="l">
              <a:lnSpc>
                <a:spcPct val="115000"/>
              </a:lnSpc>
              <a:spcBef>
                <a:spcPts val="0"/>
              </a:spcBef>
              <a:spcAft>
                <a:spcPts val="0"/>
              </a:spcAft>
              <a:buClr>
                <a:schemeClr val="accent6"/>
              </a:buClr>
              <a:buSzPts val="1300"/>
              <a:buFont typeface="Urbanist"/>
              <a:buNone/>
              <a:defRPr b="1">
                <a:solidFill>
                  <a:schemeClr val="accent6"/>
                </a:solidFill>
                <a:latin typeface="Urbanist"/>
                <a:ea typeface="Urbanist"/>
                <a:cs typeface="Urbanist"/>
                <a:sym typeface="Urbanist"/>
              </a:defRPr>
            </a:lvl3pPr>
            <a:lvl4pPr lvl="3" algn="l">
              <a:lnSpc>
                <a:spcPct val="115000"/>
              </a:lnSpc>
              <a:spcBef>
                <a:spcPts val="0"/>
              </a:spcBef>
              <a:spcAft>
                <a:spcPts val="0"/>
              </a:spcAft>
              <a:buClr>
                <a:schemeClr val="accent6"/>
              </a:buClr>
              <a:buSzPts val="1300"/>
              <a:buFont typeface="Urbanist"/>
              <a:buNone/>
              <a:defRPr b="1">
                <a:solidFill>
                  <a:schemeClr val="accent6"/>
                </a:solidFill>
                <a:latin typeface="Urbanist"/>
                <a:ea typeface="Urbanist"/>
                <a:cs typeface="Urbanist"/>
                <a:sym typeface="Urbanist"/>
              </a:defRPr>
            </a:lvl4pPr>
            <a:lvl5pPr lvl="4" algn="l">
              <a:lnSpc>
                <a:spcPct val="115000"/>
              </a:lnSpc>
              <a:spcBef>
                <a:spcPts val="0"/>
              </a:spcBef>
              <a:spcAft>
                <a:spcPts val="0"/>
              </a:spcAft>
              <a:buClr>
                <a:schemeClr val="accent6"/>
              </a:buClr>
              <a:buSzPts val="1300"/>
              <a:buFont typeface="Urbanist"/>
              <a:buNone/>
              <a:defRPr b="1">
                <a:solidFill>
                  <a:schemeClr val="accent6"/>
                </a:solidFill>
                <a:latin typeface="Urbanist"/>
                <a:ea typeface="Urbanist"/>
                <a:cs typeface="Urbanist"/>
                <a:sym typeface="Urbanist"/>
              </a:defRPr>
            </a:lvl5pPr>
            <a:lvl6pPr lvl="5" algn="l">
              <a:lnSpc>
                <a:spcPct val="115000"/>
              </a:lnSpc>
              <a:spcBef>
                <a:spcPts val="0"/>
              </a:spcBef>
              <a:spcAft>
                <a:spcPts val="0"/>
              </a:spcAft>
              <a:buClr>
                <a:schemeClr val="accent6"/>
              </a:buClr>
              <a:buSzPts val="1300"/>
              <a:buFont typeface="Urbanist"/>
              <a:buNone/>
              <a:defRPr b="1">
                <a:solidFill>
                  <a:schemeClr val="accent6"/>
                </a:solidFill>
                <a:latin typeface="Urbanist"/>
                <a:ea typeface="Urbanist"/>
                <a:cs typeface="Urbanist"/>
                <a:sym typeface="Urbanist"/>
              </a:defRPr>
            </a:lvl6pPr>
            <a:lvl7pPr lvl="6" algn="l">
              <a:lnSpc>
                <a:spcPct val="115000"/>
              </a:lnSpc>
              <a:spcBef>
                <a:spcPts val="0"/>
              </a:spcBef>
              <a:spcAft>
                <a:spcPts val="0"/>
              </a:spcAft>
              <a:buClr>
                <a:schemeClr val="accent6"/>
              </a:buClr>
              <a:buSzPts val="1300"/>
              <a:buFont typeface="Urbanist"/>
              <a:buNone/>
              <a:defRPr b="1">
                <a:solidFill>
                  <a:schemeClr val="accent6"/>
                </a:solidFill>
                <a:latin typeface="Urbanist"/>
                <a:ea typeface="Urbanist"/>
                <a:cs typeface="Urbanist"/>
                <a:sym typeface="Urbanist"/>
              </a:defRPr>
            </a:lvl7pPr>
            <a:lvl8pPr lvl="7" algn="l">
              <a:lnSpc>
                <a:spcPct val="115000"/>
              </a:lnSpc>
              <a:spcBef>
                <a:spcPts val="0"/>
              </a:spcBef>
              <a:spcAft>
                <a:spcPts val="0"/>
              </a:spcAft>
              <a:buClr>
                <a:schemeClr val="accent6"/>
              </a:buClr>
              <a:buSzPts val="1300"/>
              <a:buFont typeface="Urbanist"/>
              <a:buNone/>
              <a:defRPr b="1">
                <a:solidFill>
                  <a:schemeClr val="accent6"/>
                </a:solidFill>
                <a:latin typeface="Urbanist"/>
                <a:ea typeface="Urbanist"/>
                <a:cs typeface="Urbanist"/>
                <a:sym typeface="Urbanist"/>
              </a:defRPr>
            </a:lvl8pPr>
            <a:lvl9pPr lvl="8" algn="l">
              <a:lnSpc>
                <a:spcPct val="115000"/>
              </a:lnSpc>
              <a:spcBef>
                <a:spcPts val="0"/>
              </a:spcBef>
              <a:spcAft>
                <a:spcPts val="0"/>
              </a:spcAft>
              <a:buClr>
                <a:schemeClr val="accent6"/>
              </a:buClr>
              <a:buSzPts val="1300"/>
              <a:buFont typeface="Urbanist"/>
              <a:buNone/>
              <a:defRPr b="1">
                <a:solidFill>
                  <a:schemeClr val="accent6"/>
                </a:solidFill>
                <a:latin typeface="Urbanist"/>
                <a:ea typeface="Urbanist"/>
                <a:cs typeface="Urbanist"/>
                <a:sym typeface="Urbanist"/>
              </a:defRPr>
            </a:lvl9pPr>
          </a:lstStyle>
          <a:p>
            <a:endParaRPr/>
          </a:p>
        </p:txBody>
      </p:sp>
      <p:sp>
        <p:nvSpPr>
          <p:cNvPr id="474" name="Google Shape;474;g3185375ad6e_0_1082"/>
          <p:cNvSpPr txBox="1">
            <a:spLocks noGrp="1"/>
          </p:cNvSpPr>
          <p:nvPr>
            <p:ph type="subTitle" idx="26"/>
          </p:nvPr>
        </p:nvSpPr>
        <p:spPr>
          <a:xfrm>
            <a:off x="6731033" y="4861920"/>
            <a:ext cx="2490900" cy="732300"/>
          </a:xfrm>
          <a:prstGeom prst="rect">
            <a:avLst/>
          </a:prstGeom>
          <a:solidFill>
            <a:schemeClr val="accent3"/>
          </a:solidFill>
          <a:ln>
            <a:noFill/>
          </a:ln>
        </p:spPr>
        <p:txBody>
          <a:bodyPr spcFirstLastPara="1" wrap="square" lIns="121900" tIns="121900" rIns="121900" bIns="121900" anchor="t" anchorCtr="0">
            <a:spAutoFit/>
          </a:bodyPr>
          <a:lstStyle>
            <a:lvl1pPr lvl="0" algn="l">
              <a:lnSpc>
                <a:spcPct val="115000"/>
              </a:lnSpc>
              <a:spcBef>
                <a:spcPts val="0"/>
              </a:spcBef>
              <a:spcAft>
                <a:spcPts val="0"/>
              </a:spcAft>
              <a:buClr>
                <a:schemeClr val="dk1"/>
              </a:buClr>
              <a:buSzPts val="1100"/>
              <a:buFont typeface="Urbanist ExtraBold"/>
              <a:buNone/>
              <a:defRPr sz="1100">
                <a:solidFill>
                  <a:schemeClr val="dk1"/>
                </a:solidFill>
                <a:latin typeface="Urbanist ExtraBold"/>
                <a:ea typeface="Urbanist ExtraBold"/>
                <a:cs typeface="Urbanist ExtraBold"/>
                <a:sym typeface="Urbanist ExtraBold"/>
              </a:defRPr>
            </a:lvl1pPr>
            <a:lvl2pPr lvl="1" algn="l">
              <a:lnSpc>
                <a:spcPct val="115000"/>
              </a:lnSpc>
              <a:spcBef>
                <a:spcPts val="0"/>
              </a:spcBef>
              <a:spcAft>
                <a:spcPts val="0"/>
              </a:spcAft>
              <a:buClr>
                <a:schemeClr val="dk1"/>
              </a:buClr>
              <a:buSzPts val="1300"/>
              <a:buFont typeface="Urbanist"/>
              <a:buNone/>
              <a:defRPr b="1">
                <a:solidFill>
                  <a:schemeClr val="dk1"/>
                </a:solidFill>
                <a:latin typeface="Urbanist"/>
                <a:ea typeface="Urbanist"/>
                <a:cs typeface="Urbanist"/>
                <a:sym typeface="Urbanist"/>
              </a:defRPr>
            </a:lvl2pPr>
            <a:lvl3pPr lvl="2" algn="l">
              <a:lnSpc>
                <a:spcPct val="115000"/>
              </a:lnSpc>
              <a:spcBef>
                <a:spcPts val="0"/>
              </a:spcBef>
              <a:spcAft>
                <a:spcPts val="0"/>
              </a:spcAft>
              <a:buClr>
                <a:schemeClr val="dk1"/>
              </a:buClr>
              <a:buSzPts val="1300"/>
              <a:buFont typeface="Urbanist"/>
              <a:buNone/>
              <a:defRPr b="1">
                <a:solidFill>
                  <a:schemeClr val="dk1"/>
                </a:solidFill>
                <a:latin typeface="Urbanist"/>
                <a:ea typeface="Urbanist"/>
                <a:cs typeface="Urbanist"/>
                <a:sym typeface="Urbanist"/>
              </a:defRPr>
            </a:lvl3pPr>
            <a:lvl4pPr lvl="3" algn="l">
              <a:lnSpc>
                <a:spcPct val="115000"/>
              </a:lnSpc>
              <a:spcBef>
                <a:spcPts val="0"/>
              </a:spcBef>
              <a:spcAft>
                <a:spcPts val="0"/>
              </a:spcAft>
              <a:buClr>
                <a:schemeClr val="dk1"/>
              </a:buClr>
              <a:buSzPts val="1300"/>
              <a:buFont typeface="Urbanist"/>
              <a:buNone/>
              <a:defRPr b="1">
                <a:solidFill>
                  <a:schemeClr val="dk1"/>
                </a:solidFill>
                <a:latin typeface="Urbanist"/>
                <a:ea typeface="Urbanist"/>
                <a:cs typeface="Urbanist"/>
                <a:sym typeface="Urbanist"/>
              </a:defRPr>
            </a:lvl4pPr>
            <a:lvl5pPr lvl="4" algn="l">
              <a:lnSpc>
                <a:spcPct val="115000"/>
              </a:lnSpc>
              <a:spcBef>
                <a:spcPts val="0"/>
              </a:spcBef>
              <a:spcAft>
                <a:spcPts val="0"/>
              </a:spcAft>
              <a:buClr>
                <a:schemeClr val="dk1"/>
              </a:buClr>
              <a:buSzPts val="1300"/>
              <a:buFont typeface="Urbanist"/>
              <a:buNone/>
              <a:defRPr b="1">
                <a:solidFill>
                  <a:schemeClr val="dk1"/>
                </a:solidFill>
                <a:latin typeface="Urbanist"/>
                <a:ea typeface="Urbanist"/>
                <a:cs typeface="Urbanist"/>
                <a:sym typeface="Urbanist"/>
              </a:defRPr>
            </a:lvl5pPr>
            <a:lvl6pPr lvl="5" algn="l">
              <a:lnSpc>
                <a:spcPct val="115000"/>
              </a:lnSpc>
              <a:spcBef>
                <a:spcPts val="0"/>
              </a:spcBef>
              <a:spcAft>
                <a:spcPts val="0"/>
              </a:spcAft>
              <a:buClr>
                <a:schemeClr val="dk1"/>
              </a:buClr>
              <a:buSzPts val="1300"/>
              <a:buFont typeface="Urbanist"/>
              <a:buNone/>
              <a:defRPr b="1">
                <a:solidFill>
                  <a:schemeClr val="dk1"/>
                </a:solidFill>
                <a:latin typeface="Urbanist"/>
                <a:ea typeface="Urbanist"/>
                <a:cs typeface="Urbanist"/>
                <a:sym typeface="Urbanist"/>
              </a:defRPr>
            </a:lvl6pPr>
            <a:lvl7pPr lvl="6" algn="l">
              <a:lnSpc>
                <a:spcPct val="115000"/>
              </a:lnSpc>
              <a:spcBef>
                <a:spcPts val="0"/>
              </a:spcBef>
              <a:spcAft>
                <a:spcPts val="0"/>
              </a:spcAft>
              <a:buClr>
                <a:schemeClr val="dk1"/>
              </a:buClr>
              <a:buSzPts val="1300"/>
              <a:buFont typeface="Urbanist"/>
              <a:buNone/>
              <a:defRPr b="1">
                <a:solidFill>
                  <a:schemeClr val="dk1"/>
                </a:solidFill>
                <a:latin typeface="Urbanist"/>
                <a:ea typeface="Urbanist"/>
                <a:cs typeface="Urbanist"/>
                <a:sym typeface="Urbanist"/>
              </a:defRPr>
            </a:lvl7pPr>
            <a:lvl8pPr lvl="7" algn="l">
              <a:lnSpc>
                <a:spcPct val="115000"/>
              </a:lnSpc>
              <a:spcBef>
                <a:spcPts val="0"/>
              </a:spcBef>
              <a:spcAft>
                <a:spcPts val="0"/>
              </a:spcAft>
              <a:buClr>
                <a:schemeClr val="dk1"/>
              </a:buClr>
              <a:buSzPts val="1300"/>
              <a:buFont typeface="Urbanist"/>
              <a:buNone/>
              <a:defRPr b="1">
                <a:solidFill>
                  <a:schemeClr val="dk1"/>
                </a:solidFill>
                <a:latin typeface="Urbanist"/>
                <a:ea typeface="Urbanist"/>
                <a:cs typeface="Urbanist"/>
                <a:sym typeface="Urbanist"/>
              </a:defRPr>
            </a:lvl8pPr>
            <a:lvl9pPr lvl="8" algn="l">
              <a:lnSpc>
                <a:spcPct val="115000"/>
              </a:lnSpc>
              <a:spcBef>
                <a:spcPts val="0"/>
              </a:spcBef>
              <a:spcAft>
                <a:spcPts val="0"/>
              </a:spcAft>
              <a:buClr>
                <a:schemeClr val="dk1"/>
              </a:buClr>
              <a:buSzPts val="1300"/>
              <a:buFont typeface="Urbanist"/>
              <a:buNone/>
              <a:defRPr b="1">
                <a:solidFill>
                  <a:schemeClr val="dk1"/>
                </a:solidFill>
                <a:latin typeface="Urbanist"/>
                <a:ea typeface="Urbanist"/>
                <a:cs typeface="Urbanist"/>
                <a:sym typeface="Urbanist"/>
              </a:defRPr>
            </a:lvl9pPr>
          </a:lstStyle>
          <a:p>
            <a:endParaRPr/>
          </a:p>
        </p:txBody>
      </p:sp>
      <p:sp>
        <p:nvSpPr>
          <p:cNvPr id="475" name="Google Shape;475;g3185375ad6e_0_1082"/>
          <p:cNvSpPr txBox="1">
            <a:spLocks noGrp="1"/>
          </p:cNvSpPr>
          <p:nvPr>
            <p:ph type="subTitle" idx="27"/>
          </p:nvPr>
        </p:nvSpPr>
        <p:spPr>
          <a:xfrm>
            <a:off x="9578233" y="4861920"/>
            <a:ext cx="2490900" cy="732300"/>
          </a:xfrm>
          <a:prstGeom prst="rect">
            <a:avLst/>
          </a:prstGeom>
          <a:noFill/>
          <a:ln w="9525" cap="flat" cmpd="sng">
            <a:solidFill>
              <a:schemeClr val="lt1"/>
            </a:solidFill>
            <a:prstDash val="solid"/>
            <a:round/>
            <a:headEnd type="none" w="sm" len="sm"/>
            <a:tailEnd type="none" w="sm" len="sm"/>
          </a:ln>
        </p:spPr>
        <p:txBody>
          <a:bodyPr spcFirstLastPara="1" wrap="square" lIns="121900" tIns="121900" rIns="121900" bIns="121900" anchor="t" anchorCtr="0">
            <a:spAutoFit/>
          </a:bodyPr>
          <a:lstStyle>
            <a:lvl1pPr lvl="0" algn="l">
              <a:lnSpc>
                <a:spcPct val="115000"/>
              </a:lnSpc>
              <a:spcBef>
                <a:spcPts val="0"/>
              </a:spcBef>
              <a:spcAft>
                <a:spcPts val="0"/>
              </a:spcAft>
              <a:buClr>
                <a:schemeClr val="accent6"/>
              </a:buClr>
              <a:buSzPts val="1100"/>
              <a:buFont typeface="Urbanist ExtraBold"/>
              <a:buNone/>
              <a:defRPr sz="1100">
                <a:solidFill>
                  <a:schemeClr val="accent6"/>
                </a:solidFill>
                <a:latin typeface="Urbanist ExtraBold"/>
                <a:ea typeface="Urbanist ExtraBold"/>
                <a:cs typeface="Urbanist ExtraBold"/>
                <a:sym typeface="Urbanist ExtraBold"/>
              </a:defRPr>
            </a:lvl1pPr>
            <a:lvl2pPr lvl="1" algn="l">
              <a:lnSpc>
                <a:spcPct val="115000"/>
              </a:lnSpc>
              <a:spcBef>
                <a:spcPts val="0"/>
              </a:spcBef>
              <a:spcAft>
                <a:spcPts val="0"/>
              </a:spcAft>
              <a:buClr>
                <a:schemeClr val="accent6"/>
              </a:buClr>
              <a:buSzPts val="1300"/>
              <a:buFont typeface="Urbanist"/>
              <a:buNone/>
              <a:defRPr b="1">
                <a:solidFill>
                  <a:schemeClr val="accent6"/>
                </a:solidFill>
                <a:latin typeface="Urbanist"/>
                <a:ea typeface="Urbanist"/>
                <a:cs typeface="Urbanist"/>
                <a:sym typeface="Urbanist"/>
              </a:defRPr>
            </a:lvl2pPr>
            <a:lvl3pPr lvl="2" algn="l">
              <a:lnSpc>
                <a:spcPct val="115000"/>
              </a:lnSpc>
              <a:spcBef>
                <a:spcPts val="0"/>
              </a:spcBef>
              <a:spcAft>
                <a:spcPts val="0"/>
              </a:spcAft>
              <a:buClr>
                <a:schemeClr val="accent6"/>
              </a:buClr>
              <a:buSzPts val="1300"/>
              <a:buFont typeface="Urbanist"/>
              <a:buNone/>
              <a:defRPr b="1">
                <a:solidFill>
                  <a:schemeClr val="accent6"/>
                </a:solidFill>
                <a:latin typeface="Urbanist"/>
                <a:ea typeface="Urbanist"/>
                <a:cs typeface="Urbanist"/>
                <a:sym typeface="Urbanist"/>
              </a:defRPr>
            </a:lvl3pPr>
            <a:lvl4pPr lvl="3" algn="l">
              <a:lnSpc>
                <a:spcPct val="115000"/>
              </a:lnSpc>
              <a:spcBef>
                <a:spcPts val="0"/>
              </a:spcBef>
              <a:spcAft>
                <a:spcPts val="0"/>
              </a:spcAft>
              <a:buClr>
                <a:schemeClr val="accent6"/>
              </a:buClr>
              <a:buSzPts val="1300"/>
              <a:buFont typeface="Urbanist"/>
              <a:buNone/>
              <a:defRPr b="1">
                <a:solidFill>
                  <a:schemeClr val="accent6"/>
                </a:solidFill>
                <a:latin typeface="Urbanist"/>
                <a:ea typeface="Urbanist"/>
                <a:cs typeface="Urbanist"/>
                <a:sym typeface="Urbanist"/>
              </a:defRPr>
            </a:lvl4pPr>
            <a:lvl5pPr lvl="4" algn="l">
              <a:lnSpc>
                <a:spcPct val="115000"/>
              </a:lnSpc>
              <a:spcBef>
                <a:spcPts val="0"/>
              </a:spcBef>
              <a:spcAft>
                <a:spcPts val="0"/>
              </a:spcAft>
              <a:buClr>
                <a:schemeClr val="accent6"/>
              </a:buClr>
              <a:buSzPts val="1300"/>
              <a:buFont typeface="Urbanist"/>
              <a:buNone/>
              <a:defRPr b="1">
                <a:solidFill>
                  <a:schemeClr val="accent6"/>
                </a:solidFill>
                <a:latin typeface="Urbanist"/>
                <a:ea typeface="Urbanist"/>
                <a:cs typeface="Urbanist"/>
                <a:sym typeface="Urbanist"/>
              </a:defRPr>
            </a:lvl5pPr>
            <a:lvl6pPr lvl="5" algn="l">
              <a:lnSpc>
                <a:spcPct val="115000"/>
              </a:lnSpc>
              <a:spcBef>
                <a:spcPts val="0"/>
              </a:spcBef>
              <a:spcAft>
                <a:spcPts val="0"/>
              </a:spcAft>
              <a:buClr>
                <a:schemeClr val="accent6"/>
              </a:buClr>
              <a:buSzPts val="1300"/>
              <a:buFont typeface="Urbanist"/>
              <a:buNone/>
              <a:defRPr b="1">
                <a:solidFill>
                  <a:schemeClr val="accent6"/>
                </a:solidFill>
                <a:latin typeface="Urbanist"/>
                <a:ea typeface="Urbanist"/>
                <a:cs typeface="Urbanist"/>
                <a:sym typeface="Urbanist"/>
              </a:defRPr>
            </a:lvl6pPr>
            <a:lvl7pPr lvl="6" algn="l">
              <a:lnSpc>
                <a:spcPct val="115000"/>
              </a:lnSpc>
              <a:spcBef>
                <a:spcPts val="0"/>
              </a:spcBef>
              <a:spcAft>
                <a:spcPts val="0"/>
              </a:spcAft>
              <a:buClr>
                <a:schemeClr val="accent6"/>
              </a:buClr>
              <a:buSzPts val="1300"/>
              <a:buFont typeface="Urbanist"/>
              <a:buNone/>
              <a:defRPr b="1">
                <a:solidFill>
                  <a:schemeClr val="accent6"/>
                </a:solidFill>
                <a:latin typeface="Urbanist"/>
                <a:ea typeface="Urbanist"/>
                <a:cs typeface="Urbanist"/>
                <a:sym typeface="Urbanist"/>
              </a:defRPr>
            </a:lvl7pPr>
            <a:lvl8pPr lvl="7" algn="l">
              <a:lnSpc>
                <a:spcPct val="115000"/>
              </a:lnSpc>
              <a:spcBef>
                <a:spcPts val="0"/>
              </a:spcBef>
              <a:spcAft>
                <a:spcPts val="0"/>
              </a:spcAft>
              <a:buClr>
                <a:schemeClr val="accent6"/>
              </a:buClr>
              <a:buSzPts val="1300"/>
              <a:buFont typeface="Urbanist"/>
              <a:buNone/>
              <a:defRPr b="1">
                <a:solidFill>
                  <a:schemeClr val="accent6"/>
                </a:solidFill>
                <a:latin typeface="Urbanist"/>
                <a:ea typeface="Urbanist"/>
                <a:cs typeface="Urbanist"/>
                <a:sym typeface="Urbanist"/>
              </a:defRPr>
            </a:lvl8pPr>
            <a:lvl9pPr lvl="8" algn="l">
              <a:lnSpc>
                <a:spcPct val="115000"/>
              </a:lnSpc>
              <a:spcBef>
                <a:spcPts val="0"/>
              </a:spcBef>
              <a:spcAft>
                <a:spcPts val="0"/>
              </a:spcAft>
              <a:buClr>
                <a:schemeClr val="accent6"/>
              </a:buClr>
              <a:buSzPts val="1300"/>
              <a:buFont typeface="Urbanist"/>
              <a:buNone/>
              <a:defRPr b="1">
                <a:solidFill>
                  <a:schemeClr val="accent6"/>
                </a:solidFill>
                <a:latin typeface="Urbanist"/>
                <a:ea typeface="Urbanist"/>
                <a:cs typeface="Urbanist"/>
                <a:sym typeface="Urbanist"/>
              </a:defRPr>
            </a:lvl9pPr>
          </a:lstStyle>
          <a:p>
            <a:endParaRPr/>
          </a:p>
        </p:txBody>
      </p:sp>
      <p:sp>
        <p:nvSpPr>
          <p:cNvPr id="476" name="Google Shape;476;g3185375ad6e_0_1082"/>
          <p:cNvSpPr txBox="1">
            <a:spLocks noGrp="1"/>
          </p:cNvSpPr>
          <p:nvPr>
            <p:ph type="subTitle" idx="28"/>
          </p:nvPr>
        </p:nvSpPr>
        <p:spPr>
          <a:xfrm>
            <a:off x="1039600" y="289500"/>
            <a:ext cx="2490900" cy="7323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900"/>
              <a:buNone/>
              <a:defRPr sz="1900"/>
            </a:lvl1pPr>
            <a:lvl2pPr lvl="1" algn="l">
              <a:lnSpc>
                <a:spcPct val="115000"/>
              </a:lnSpc>
              <a:spcBef>
                <a:spcPts val="0"/>
              </a:spcBef>
              <a:spcAft>
                <a:spcPts val="0"/>
              </a:spcAft>
              <a:buSzPts val="1600"/>
              <a:buNone/>
              <a:defRPr sz="1600"/>
            </a:lvl2pPr>
            <a:lvl3pPr lvl="2" algn="l">
              <a:lnSpc>
                <a:spcPct val="115000"/>
              </a:lnSpc>
              <a:spcBef>
                <a:spcPts val="0"/>
              </a:spcBef>
              <a:spcAft>
                <a:spcPts val="0"/>
              </a:spcAft>
              <a:buSzPts val="1600"/>
              <a:buNone/>
              <a:defRPr sz="1600"/>
            </a:lvl3pPr>
            <a:lvl4pPr lvl="3" algn="l">
              <a:lnSpc>
                <a:spcPct val="115000"/>
              </a:lnSpc>
              <a:spcBef>
                <a:spcPts val="0"/>
              </a:spcBef>
              <a:spcAft>
                <a:spcPts val="0"/>
              </a:spcAft>
              <a:buSzPts val="1600"/>
              <a:buNone/>
              <a:defRPr sz="1600"/>
            </a:lvl4pPr>
            <a:lvl5pPr lvl="4" algn="l">
              <a:lnSpc>
                <a:spcPct val="115000"/>
              </a:lnSpc>
              <a:spcBef>
                <a:spcPts val="0"/>
              </a:spcBef>
              <a:spcAft>
                <a:spcPts val="0"/>
              </a:spcAft>
              <a:buSzPts val="1600"/>
              <a:buNone/>
              <a:defRPr sz="1600"/>
            </a:lvl5pPr>
            <a:lvl6pPr lvl="5" algn="l">
              <a:lnSpc>
                <a:spcPct val="115000"/>
              </a:lnSpc>
              <a:spcBef>
                <a:spcPts val="0"/>
              </a:spcBef>
              <a:spcAft>
                <a:spcPts val="0"/>
              </a:spcAft>
              <a:buSzPts val="1600"/>
              <a:buNone/>
              <a:defRPr sz="1600"/>
            </a:lvl6pPr>
            <a:lvl7pPr lvl="6" algn="l">
              <a:lnSpc>
                <a:spcPct val="115000"/>
              </a:lnSpc>
              <a:spcBef>
                <a:spcPts val="0"/>
              </a:spcBef>
              <a:spcAft>
                <a:spcPts val="0"/>
              </a:spcAft>
              <a:buSzPts val="1600"/>
              <a:buNone/>
              <a:defRPr sz="1600"/>
            </a:lvl7pPr>
            <a:lvl8pPr lvl="7" algn="l">
              <a:lnSpc>
                <a:spcPct val="115000"/>
              </a:lnSpc>
              <a:spcBef>
                <a:spcPts val="0"/>
              </a:spcBef>
              <a:spcAft>
                <a:spcPts val="0"/>
              </a:spcAft>
              <a:buSzPts val="1600"/>
              <a:buNone/>
              <a:defRPr sz="1600"/>
            </a:lvl8pPr>
            <a:lvl9pPr lvl="8" algn="l">
              <a:lnSpc>
                <a:spcPct val="115000"/>
              </a:lnSpc>
              <a:spcBef>
                <a:spcPts val="0"/>
              </a:spcBef>
              <a:spcAft>
                <a:spcPts val="0"/>
              </a:spcAft>
              <a:buSzPts val="1600"/>
              <a:buNone/>
              <a:defRPr sz="1600"/>
            </a:lvl9pPr>
          </a:lstStyle>
          <a:p>
            <a:endParaRPr/>
          </a:p>
        </p:txBody>
      </p:sp>
      <p:sp>
        <p:nvSpPr>
          <p:cNvPr id="477" name="Google Shape;477;g3185375ad6e_0_1082"/>
          <p:cNvSpPr txBox="1">
            <a:spLocks noGrp="1"/>
          </p:cNvSpPr>
          <p:nvPr>
            <p:ph type="subTitle" idx="29"/>
          </p:nvPr>
        </p:nvSpPr>
        <p:spPr>
          <a:xfrm>
            <a:off x="3887033" y="289500"/>
            <a:ext cx="2490900" cy="732300"/>
          </a:xfrm>
          <a:prstGeom prst="rect">
            <a:avLst/>
          </a:prstGeom>
          <a:solidFill>
            <a:schemeClr val="dk2"/>
          </a:solidFill>
          <a:ln>
            <a:noFill/>
          </a:ln>
        </p:spPr>
        <p:txBody>
          <a:bodyPr spcFirstLastPara="1" wrap="square" lIns="121900" tIns="121900" rIns="121900" bIns="121900" anchor="t" anchorCtr="0">
            <a:spAutoFit/>
          </a:bodyPr>
          <a:lstStyle>
            <a:lvl1pPr lvl="0" algn="l">
              <a:lnSpc>
                <a:spcPct val="100000"/>
              </a:lnSpc>
              <a:spcBef>
                <a:spcPts val="0"/>
              </a:spcBef>
              <a:spcAft>
                <a:spcPts val="0"/>
              </a:spcAft>
              <a:buClr>
                <a:schemeClr val="accent6"/>
              </a:buClr>
              <a:buSzPts val="1900"/>
              <a:buNone/>
              <a:defRPr sz="1900">
                <a:solidFill>
                  <a:schemeClr val="accent6"/>
                </a:solidFill>
              </a:defRPr>
            </a:lvl1pPr>
            <a:lvl2pPr lvl="1" algn="l">
              <a:lnSpc>
                <a:spcPct val="115000"/>
              </a:lnSpc>
              <a:spcBef>
                <a:spcPts val="0"/>
              </a:spcBef>
              <a:spcAft>
                <a:spcPts val="0"/>
              </a:spcAft>
              <a:buClr>
                <a:schemeClr val="accent6"/>
              </a:buClr>
              <a:buSzPts val="1600"/>
              <a:buNone/>
              <a:defRPr sz="1600">
                <a:solidFill>
                  <a:schemeClr val="accent6"/>
                </a:solidFill>
              </a:defRPr>
            </a:lvl2pPr>
            <a:lvl3pPr lvl="2" algn="l">
              <a:lnSpc>
                <a:spcPct val="115000"/>
              </a:lnSpc>
              <a:spcBef>
                <a:spcPts val="0"/>
              </a:spcBef>
              <a:spcAft>
                <a:spcPts val="0"/>
              </a:spcAft>
              <a:buClr>
                <a:schemeClr val="accent6"/>
              </a:buClr>
              <a:buSzPts val="1600"/>
              <a:buNone/>
              <a:defRPr sz="1600">
                <a:solidFill>
                  <a:schemeClr val="accent6"/>
                </a:solidFill>
              </a:defRPr>
            </a:lvl3pPr>
            <a:lvl4pPr lvl="3" algn="l">
              <a:lnSpc>
                <a:spcPct val="115000"/>
              </a:lnSpc>
              <a:spcBef>
                <a:spcPts val="0"/>
              </a:spcBef>
              <a:spcAft>
                <a:spcPts val="0"/>
              </a:spcAft>
              <a:buClr>
                <a:schemeClr val="accent6"/>
              </a:buClr>
              <a:buSzPts val="1600"/>
              <a:buNone/>
              <a:defRPr sz="1600">
                <a:solidFill>
                  <a:schemeClr val="accent6"/>
                </a:solidFill>
              </a:defRPr>
            </a:lvl4pPr>
            <a:lvl5pPr lvl="4" algn="l">
              <a:lnSpc>
                <a:spcPct val="115000"/>
              </a:lnSpc>
              <a:spcBef>
                <a:spcPts val="0"/>
              </a:spcBef>
              <a:spcAft>
                <a:spcPts val="0"/>
              </a:spcAft>
              <a:buClr>
                <a:schemeClr val="accent6"/>
              </a:buClr>
              <a:buSzPts val="1600"/>
              <a:buNone/>
              <a:defRPr sz="1600">
                <a:solidFill>
                  <a:schemeClr val="accent6"/>
                </a:solidFill>
              </a:defRPr>
            </a:lvl5pPr>
            <a:lvl6pPr lvl="5" algn="l">
              <a:lnSpc>
                <a:spcPct val="115000"/>
              </a:lnSpc>
              <a:spcBef>
                <a:spcPts val="0"/>
              </a:spcBef>
              <a:spcAft>
                <a:spcPts val="0"/>
              </a:spcAft>
              <a:buClr>
                <a:schemeClr val="accent6"/>
              </a:buClr>
              <a:buSzPts val="1600"/>
              <a:buNone/>
              <a:defRPr sz="1600">
                <a:solidFill>
                  <a:schemeClr val="accent6"/>
                </a:solidFill>
              </a:defRPr>
            </a:lvl6pPr>
            <a:lvl7pPr lvl="6" algn="l">
              <a:lnSpc>
                <a:spcPct val="115000"/>
              </a:lnSpc>
              <a:spcBef>
                <a:spcPts val="0"/>
              </a:spcBef>
              <a:spcAft>
                <a:spcPts val="0"/>
              </a:spcAft>
              <a:buClr>
                <a:schemeClr val="accent6"/>
              </a:buClr>
              <a:buSzPts val="1600"/>
              <a:buNone/>
              <a:defRPr sz="1600">
                <a:solidFill>
                  <a:schemeClr val="accent6"/>
                </a:solidFill>
              </a:defRPr>
            </a:lvl7pPr>
            <a:lvl8pPr lvl="7" algn="l">
              <a:lnSpc>
                <a:spcPct val="115000"/>
              </a:lnSpc>
              <a:spcBef>
                <a:spcPts val="0"/>
              </a:spcBef>
              <a:spcAft>
                <a:spcPts val="0"/>
              </a:spcAft>
              <a:buClr>
                <a:schemeClr val="accent6"/>
              </a:buClr>
              <a:buSzPts val="1600"/>
              <a:buNone/>
              <a:defRPr sz="1600">
                <a:solidFill>
                  <a:schemeClr val="accent6"/>
                </a:solidFill>
              </a:defRPr>
            </a:lvl8pPr>
            <a:lvl9pPr lvl="8" algn="l">
              <a:lnSpc>
                <a:spcPct val="115000"/>
              </a:lnSpc>
              <a:spcBef>
                <a:spcPts val="0"/>
              </a:spcBef>
              <a:spcAft>
                <a:spcPts val="0"/>
              </a:spcAft>
              <a:buClr>
                <a:schemeClr val="accent6"/>
              </a:buClr>
              <a:buSzPts val="1600"/>
              <a:buNone/>
              <a:defRPr sz="1600">
                <a:solidFill>
                  <a:schemeClr val="accent6"/>
                </a:solidFill>
              </a:defRPr>
            </a:lvl9pPr>
          </a:lstStyle>
          <a:p>
            <a:endParaRPr/>
          </a:p>
        </p:txBody>
      </p:sp>
      <p:sp>
        <p:nvSpPr>
          <p:cNvPr id="478" name="Google Shape;478;g3185375ad6e_0_1082"/>
          <p:cNvSpPr txBox="1">
            <a:spLocks noGrp="1"/>
          </p:cNvSpPr>
          <p:nvPr>
            <p:ph type="subTitle" idx="30"/>
          </p:nvPr>
        </p:nvSpPr>
        <p:spPr>
          <a:xfrm>
            <a:off x="6734467" y="289500"/>
            <a:ext cx="2490900" cy="732300"/>
          </a:xfrm>
          <a:prstGeom prst="rect">
            <a:avLst/>
          </a:prstGeom>
          <a:solidFill>
            <a:schemeClr val="accent3"/>
          </a:solidFill>
          <a:ln>
            <a:noFill/>
          </a:ln>
        </p:spPr>
        <p:txBody>
          <a:bodyPr spcFirstLastPara="1" wrap="square" lIns="121900" tIns="121900" rIns="121900" bIns="121900" anchor="t" anchorCtr="0">
            <a:spAutoFit/>
          </a:bodyPr>
          <a:lstStyle>
            <a:lvl1pPr lvl="0" algn="l">
              <a:lnSpc>
                <a:spcPct val="100000"/>
              </a:lnSpc>
              <a:spcBef>
                <a:spcPts val="0"/>
              </a:spcBef>
              <a:spcAft>
                <a:spcPts val="0"/>
              </a:spcAft>
              <a:buClr>
                <a:schemeClr val="dk1"/>
              </a:buClr>
              <a:buSzPts val="1900"/>
              <a:buNone/>
              <a:defRPr sz="1900">
                <a:solidFill>
                  <a:schemeClr val="dk1"/>
                </a:solidFill>
              </a:defRPr>
            </a:lvl1pPr>
            <a:lvl2pPr lvl="1" algn="l">
              <a:lnSpc>
                <a:spcPct val="115000"/>
              </a:lnSpc>
              <a:spcBef>
                <a:spcPts val="0"/>
              </a:spcBef>
              <a:spcAft>
                <a:spcPts val="0"/>
              </a:spcAft>
              <a:buClr>
                <a:schemeClr val="dk1"/>
              </a:buClr>
              <a:buSzPts val="1600"/>
              <a:buNone/>
              <a:defRPr sz="1600">
                <a:solidFill>
                  <a:schemeClr val="dk1"/>
                </a:solidFill>
              </a:defRPr>
            </a:lvl2pPr>
            <a:lvl3pPr lvl="2" algn="l">
              <a:lnSpc>
                <a:spcPct val="115000"/>
              </a:lnSpc>
              <a:spcBef>
                <a:spcPts val="0"/>
              </a:spcBef>
              <a:spcAft>
                <a:spcPts val="0"/>
              </a:spcAft>
              <a:buClr>
                <a:schemeClr val="dk1"/>
              </a:buClr>
              <a:buSzPts val="1600"/>
              <a:buNone/>
              <a:defRPr sz="1600">
                <a:solidFill>
                  <a:schemeClr val="dk1"/>
                </a:solidFill>
              </a:defRPr>
            </a:lvl3pPr>
            <a:lvl4pPr lvl="3" algn="l">
              <a:lnSpc>
                <a:spcPct val="115000"/>
              </a:lnSpc>
              <a:spcBef>
                <a:spcPts val="0"/>
              </a:spcBef>
              <a:spcAft>
                <a:spcPts val="0"/>
              </a:spcAft>
              <a:buClr>
                <a:schemeClr val="dk1"/>
              </a:buClr>
              <a:buSzPts val="1600"/>
              <a:buNone/>
              <a:defRPr sz="1600">
                <a:solidFill>
                  <a:schemeClr val="dk1"/>
                </a:solidFill>
              </a:defRPr>
            </a:lvl4pPr>
            <a:lvl5pPr lvl="4" algn="l">
              <a:lnSpc>
                <a:spcPct val="115000"/>
              </a:lnSpc>
              <a:spcBef>
                <a:spcPts val="0"/>
              </a:spcBef>
              <a:spcAft>
                <a:spcPts val="0"/>
              </a:spcAft>
              <a:buClr>
                <a:schemeClr val="dk1"/>
              </a:buClr>
              <a:buSzPts val="1600"/>
              <a:buNone/>
              <a:defRPr sz="1600">
                <a:solidFill>
                  <a:schemeClr val="dk1"/>
                </a:solidFill>
              </a:defRPr>
            </a:lvl5pPr>
            <a:lvl6pPr lvl="5" algn="l">
              <a:lnSpc>
                <a:spcPct val="115000"/>
              </a:lnSpc>
              <a:spcBef>
                <a:spcPts val="0"/>
              </a:spcBef>
              <a:spcAft>
                <a:spcPts val="0"/>
              </a:spcAft>
              <a:buClr>
                <a:schemeClr val="dk1"/>
              </a:buClr>
              <a:buSzPts val="1600"/>
              <a:buNone/>
              <a:defRPr sz="1600">
                <a:solidFill>
                  <a:schemeClr val="dk1"/>
                </a:solidFill>
              </a:defRPr>
            </a:lvl6pPr>
            <a:lvl7pPr lvl="6" algn="l">
              <a:lnSpc>
                <a:spcPct val="115000"/>
              </a:lnSpc>
              <a:spcBef>
                <a:spcPts val="0"/>
              </a:spcBef>
              <a:spcAft>
                <a:spcPts val="0"/>
              </a:spcAft>
              <a:buClr>
                <a:schemeClr val="dk1"/>
              </a:buClr>
              <a:buSzPts val="1600"/>
              <a:buNone/>
              <a:defRPr sz="1600">
                <a:solidFill>
                  <a:schemeClr val="dk1"/>
                </a:solidFill>
              </a:defRPr>
            </a:lvl7pPr>
            <a:lvl8pPr lvl="7" algn="l">
              <a:lnSpc>
                <a:spcPct val="115000"/>
              </a:lnSpc>
              <a:spcBef>
                <a:spcPts val="0"/>
              </a:spcBef>
              <a:spcAft>
                <a:spcPts val="0"/>
              </a:spcAft>
              <a:buClr>
                <a:schemeClr val="dk1"/>
              </a:buClr>
              <a:buSzPts val="1600"/>
              <a:buNone/>
              <a:defRPr sz="1600">
                <a:solidFill>
                  <a:schemeClr val="dk1"/>
                </a:solidFill>
              </a:defRPr>
            </a:lvl8pPr>
            <a:lvl9pPr lvl="8" algn="l">
              <a:lnSpc>
                <a:spcPct val="115000"/>
              </a:lnSpc>
              <a:spcBef>
                <a:spcPts val="0"/>
              </a:spcBef>
              <a:spcAft>
                <a:spcPts val="0"/>
              </a:spcAft>
              <a:buClr>
                <a:schemeClr val="dk1"/>
              </a:buClr>
              <a:buSzPts val="1600"/>
              <a:buNone/>
              <a:defRPr sz="1600">
                <a:solidFill>
                  <a:schemeClr val="dk1"/>
                </a:solidFill>
              </a:defRPr>
            </a:lvl9pPr>
          </a:lstStyle>
          <a:p>
            <a:endParaRPr/>
          </a:p>
        </p:txBody>
      </p:sp>
      <p:sp>
        <p:nvSpPr>
          <p:cNvPr id="479" name="Google Shape;479;g3185375ad6e_0_1082"/>
          <p:cNvSpPr txBox="1">
            <a:spLocks noGrp="1"/>
          </p:cNvSpPr>
          <p:nvPr>
            <p:ph type="subTitle" idx="31"/>
          </p:nvPr>
        </p:nvSpPr>
        <p:spPr>
          <a:xfrm>
            <a:off x="9581900" y="289500"/>
            <a:ext cx="2490900" cy="732300"/>
          </a:xfrm>
          <a:prstGeom prst="rect">
            <a:avLst/>
          </a:prstGeom>
          <a:noFill/>
          <a:ln w="9525" cap="flat" cmpd="sng">
            <a:solidFill>
              <a:schemeClr val="lt1"/>
            </a:solidFill>
            <a:prstDash val="solid"/>
            <a:round/>
            <a:headEnd type="none" w="sm" len="sm"/>
            <a:tailEnd type="none" w="sm" len="sm"/>
          </a:ln>
        </p:spPr>
        <p:txBody>
          <a:bodyPr spcFirstLastPara="1" wrap="square" lIns="121900" tIns="121900" rIns="121900" bIns="121900" anchor="t" anchorCtr="0">
            <a:spAutoFit/>
          </a:bodyPr>
          <a:lstStyle>
            <a:lvl1pPr lvl="0" algn="l">
              <a:lnSpc>
                <a:spcPct val="100000"/>
              </a:lnSpc>
              <a:spcBef>
                <a:spcPts val="0"/>
              </a:spcBef>
              <a:spcAft>
                <a:spcPts val="0"/>
              </a:spcAft>
              <a:buClr>
                <a:schemeClr val="accent6"/>
              </a:buClr>
              <a:buSzPts val="1900"/>
              <a:buNone/>
              <a:defRPr sz="1900">
                <a:solidFill>
                  <a:schemeClr val="accent6"/>
                </a:solidFill>
              </a:defRPr>
            </a:lvl1pPr>
            <a:lvl2pPr lvl="1" algn="l">
              <a:lnSpc>
                <a:spcPct val="115000"/>
              </a:lnSpc>
              <a:spcBef>
                <a:spcPts val="0"/>
              </a:spcBef>
              <a:spcAft>
                <a:spcPts val="0"/>
              </a:spcAft>
              <a:buClr>
                <a:schemeClr val="accent6"/>
              </a:buClr>
              <a:buSzPts val="1600"/>
              <a:buNone/>
              <a:defRPr sz="1600">
                <a:solidFill>
                  <a:schemeClr val="accent6"/>
                </a:solidFill>
              </a:defRPr>
            </a:lvl2pPr>
            <a:lvl3pPr lvl="2" algn="l">
              <a:lnSpc>
                <a:spcPct val="115000"/>
              </a:lnSpc>
              <a:spcBef>
                <a:spcPts val="0"/>
              </a:spcBef>
              <a:spcAft>
                <a:spcPts val="0"/>
              </a:spcAft>
              <a:buClr>
                <a:schemeClr val="accent6"/>
              </a:buClr>
              <a:buSzPts val="1600"/>
              <a:buNone/>
              <a:defRPr sz="1600">
                <a:solidFill>
                  <a:schemeClr val="accent6"/>
                </a:solidFill>
              </a:defRPr>
            </a:lvl3pPr>
            <a:lvl4pPr lvl="3" algn="l">
              <a:lnSpc>
                <a:spcPct val="115000"/>
              </a:lnSpc>
              <a:spcBef>
                <a:spcPts val="0"/>
              </a:spcBef>
              <a:spcAft>
                <a:spcPts val="0"/>
              </a:spcAft>
              <a:buClr>
                <a:schemeClr val="accent6"/>
              </a:buClr>
              <a:buSzPts val="1600"/>
              <a:buNone/>
              <a:defRPr sz="1600">
                <a:solidFill>
                  <a:schemeClr val="accent6"/>
                </a:solidFill>
              </a:defRPr>
            </a:lvl4pPr>
            <a:lvl5pPr lvl="4" algn="l">
              <a:lnSpc>
                <a:spcPct val="115000"/>
              </a:lnSpc>
              <a:spcBef>
                <a:spcPts val="0"/>
              </a:spcBef>
              <a:spcAft>
                <a:spcPts val="0"/>
              </a:spcAft>
              <a:buClr>
                <a:schemeClr val="accent6"/>
              </a:buClr>
              <a:buSzPts val="1600"/>
              <a:buNone/>
              <a:defRPr sz="1600">
                <a:solidFill>
                  <a:schemeClr val="accent6"/>
                </a:solidFill>
              </a:defRPr>
            </a:lvl5pPr>
            <a:lvl6pPr lvl="5" algn="l">
              <a:lnSpc>
                <a:spcPct val="115000"/>
              </a:lnSpc>
              <a:spcBef>
                <a:spcPts val="0"/>
              </a:spcBef>
              <a:spcAft>
                <a:spcPts val="0"/>
              </a:spcAft>
              <a:buClr>
                <a:schemeClr val="accent6"/>
              </a:buClr>
              <a:buSzPts val="1600"/>
              <a:buNone/>
              <a:defRPr sz="1600">
                <a:solidFill>
                  <a:schemeClr val="accent6"/>
                </a:solidFill>
              </a:defRPr>
            </a:lvl6pPr>
            <a:lvl7pPr lvl="6" algn="l">
              <a:lnSpc>
                <a:spcPct val="115000"/>
              </a:lnSpc>
              <a:spcBef>
                <a:spcPts val="0"/>
              </a:spcBef>
              <a:spcAft>
                <a:spcPts val="0"/>
              </a:spcAft>
              <a:buClr>
                <a:schemeClr val="accent6"/>
              </a:buClr>
              <a:buSzPts val="1600"/>
              <a:buNone/>
              <a:defRPr sz="1600">
                <a:solidFill>
                  <a:schemeClr val="accent6"/>
                </a:solidFill>
              </a:defRPr>
            </a:lvl7pPr>
            <a:lvl8pPr lvl="7" algn="l">
              <a:lnSpc>
                <a:spcPct val="115000"/>
              </a:lnSpc>
              <a:spcBef>
                <a:spcPts val="0"/>
              </a:spcBef>
              <a:spcAft>
                <a:spcPts val="0"/>
              </a:spcAft>
              <a:buClr>
                <a:schemeClr val="accent6"/>
              </a:buClr>
              <a:buSzPts val="1600"/>
              <a:buNone/>
              <a:defRPr sz="1600">
                <a:solidFill>
                  <a:schemeClr val="accent6"/>
                </a:solidFill>
              </a:defRPr>
            </a:lvl8pPr>
            <a:lvl9pPr lvl="8" algn="l">
              <a:lnSpc>
                <a:spcPct val="115000"/>
              </a:lnSpc>
              <a:spcBef>
                <a:spcPts val="0"/>
              </a:spcBef>
              <a:spcAft>
                <a:spcPts val="0"/>
              </a:spcAft>
              <a:buClr>
                <a:schemeClr val="accent6"/>
              </a:buClr>
              <a:buSzPts val="1600"/>
              <a:buNone/>
              <a:defRPr sz="1600">
                <a:solidFill>
                  <a:schemeClr val="accent6"/>
                </a:solidFill>
              </a:defRPr>
            </a:lvl9pPr>
          </a:lstStyle>
          <a:p>
            <a:endParaRPr/>
          </a:p>
        </p:txBody>
      </p:sp>
      <p:sp>
        <p:nvSpPr>
          <p:cNvPr id="480" name="Google Shape;480;g3185375ad6e_0_1082"/>
          <p:cNvSpPr txBox="1"/>
          <p:nvPr/>
        </p:nvSpPr>
        <p:spPr>
          <a:xfrm>
            <a:off x="119300" y="3030960"/>
            <a:ext cx="773700" cy="3387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 sz="1100" b="0" i="0" u="none" strike="noStrike" cap="none">
                <a:solidFill>
                  <a:schemeClr val="dk1"/>
                </a:solidFill>
                <a:latin typeface="Urbanist Medium"/>
                <a:ea typeface="Urbanist Medium"/>
                <a:cs typeface="Urbanist Medium"/>
                <a:sym typeface="Urbanist Medium"/>
              </a:rPr>
              <a:t>Normal headline</a:t>
            </a:r>
            <a:endParaRPr sz="1100" b="0" i="0" u="none" strike="noStrike" cap="none">
              <a:solidFill>
                <a:schemeClr val="dk1"/>
              </a:solidFill>
              <a:latin typeface="Urbanist Medium"/>
              <a:ea typeface="Urbanist Medium"/>
              <a:cs typeface="Urbanist Medium"/>
              <a:sym typeface="Urbanist Medium"/>
            </a:endParaRPr>
          </a:p>
        </p:txBody>
      </p:sp>
      <p:sp>
        <p:nvSpPr>
          <p:cNvPr id="481" name="Google Shape;481;g3185375ad6e_0_1082"/>
          <p:cNvSpPr txBox="1"/>
          <p:nvPr/>
        </p:nvSpPr>
        <p:spPr>
          <a:xfrm>
            <a:off x="119300" y="4871760"/>
            <a:ext cx="773700" cy="3387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 sz="1100" b="0" i="0" u="none" strike="noStrike" cap="none">
                <a:solidFill>
                  <a:schemeClr val="dk1"/>
                </a:solidFill>
                <a:latin typeface="Urbanist Medium"/>
                <a:ea typeface="Urbanist Medium"/>
                <a:cs typeface="Urbanist Medium"/>
                <a:sym typeface="Urbanist Medium"/>
              </a:rPr>
              <a:t>Small headline</a:t>
            </a:r>
            <a:endParaRPr sz="1100" b="0" i="0" u="none" strike="noStrike" cap="none">
              <a:solidFill>
                <a:schemeClr val="dk1"/>
              </a:solidFill>
              <a:latin typeface="Urbanist Medium"/>
              <a:ea typeface="Urbanist Medium"/>
              <a:cs typeface="Urbanist Medium"/>
              <a:sym typeface="Urbanist Medium"/>
            </a:endParaRPr>
          </a:p>
        </p:txBody>
      </p:sp>
      <p:sp>
        <p:nvSpPr>
          <p:cNvPr id="482" name="Google Shape;482;g3185375ad6e_0_1082"/>
          <p:cNvSpPr txBox="1"/>
          <p:nvPr/>
        </p:nvSpPr>
        <p:spPr>
          <a:xfrm>
            <a:off x="119300" y="289500"/>
            <a:ext cx="773700" cy="3387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 sz="1100" b="0" i="0" u="none" strike="noStrike" cap="none">
                <a:solidFill>
                  <a:schemeClr val="dk1"/>
                </a:solidFill>
                <a:latin typeface="Urbanist Medium"/>
                <a:ea typeface="Urbanist Medium"/>
                <a:cs typeface="Urbanist Medium"/>
                <a:sym typeface="Urbanist Medium"/>
              </a:rPr>
              <a:t>Main headline</a:t>
            </a:r>
            <a:endParaRPr sz="1100" b="0" i="0" u="none" strike="noStrike" cap="none">
              <a:solidFill>
                <a:schemeClr val="dk1"/>
              </a:solidFill>
              <a:latin typeface="Urbanist Medium"/>
              <a:ea typeface="Urbanist Medium"/>
              <a:cs typeface="Urbanist Medium"/>
              <a:sym typeface="Urbanist Medium"/>
            </a:endParaRPr>
          </a:p>
        </p:txBody>
      </p:sp>
      <p:sp>
        <p:nvSpPr>
          <p:cNvPr id="483" name="Google Shape;483;g3185375ad6e_0_1082"/>
          <p:cNvSpPr txBox="1"/>
          <p:nvPr/>
        </p:nvSpPr>
        <p:spPr>
          <a:xfrm>
            <a:off x="119300" y="2110560"/>
            <a:ext cx="773700" cy="1692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 sz="1100" b="0" i="0" u="none" strike="noStrike" cap="none">
                <a:solidFill>
                  <a:schemeClr val="dk1"/>
                </a:solidFill>
                <a:latin typeface="Urbanist Medium"/>
                <a:ea typeface="Urbanist Medium"/>
                <a:cs typeface="Urbanist Medium"/>
                <a:sym typeface="Urbanist Medium"/>
              </a:rPr>
              <a:t>Large text</a:t>
            </a:r>
            <a:endParaRPr sz="1100" b="0" i="0" u="none" strike="noStrike" cap="none">
              <a:solidFill>
                <a:schemeClr val="dk1"/>
              </a:solidFill>
              <a:latin typeface="Urbanist Medium"/>
              <a:ea typeface="Urbanist Medium"/>
              <a:cs typeface="Urbanist Medium"/>
              <a:sym typeface="Urbanist Medium"/>
            </a:endParaRPr>
          </a:p>
        </p:txBody>
      </p:sp>
      <p:sp>
        <p:nvSpPr>
          <p:cNvPr id="484" name="Google Shape;484;g3185375ad6e_0_1082"/>
          <p:cNvSpPr txBox="1"/>
          <p:nvPr/>
        </p:nvSpPr>
        <p:spPr>
          <a:xfrm>
            <a:off x="119300" y="3951360"/>
            <a:ext cx="773700" cy="1692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 sz="1100" b="0" i="0" u="none" strike="noStrike" cap="none">
                <a:solidFill>
                  <a:schemeClr val="dk1"/>
                </a:solidFill>
                <a:latin typeface="Urbanist Medium"/>
                <a:ea typeface="Urbanist Medium"/>
                <a:cs typeface="Urbanist Medium"/>
                <a:sym typeface="Urbanist Medium"/>
              </a:rPr>
              <a:t>Normal text</a:t>
            </a:r>
            <a:endParaRPr sz="1100" b="0" i="0" u="none" strike="noStrike" cap="none">
              <a:solidFill>
                <a:schemeClr val="dk1"/>
              </a:solidFill>
              <a:latin typeface="Urbanist Medium"/>
              <a:ea typeface="Urbanist Medium"/>
              <a:cs typeface="Urbanist Medium"/>
              <a:sym typeface="Urbanist Medium"/>
            </a:endParaRPr>
          </a:p>
        </p:txBody>
      </p:sp>
      <p:sp>
        <p:nvSpPr>
          <p:cNvPr id="485" name="Google Shape;485;g3185375ad6e_0_1082"/>
          <p:cNvSpPr txBox="1"/>
          <p:nvPr/>
        </p:nvSpPr>
        <p:spPr>
          <a:xfrm>
            <a:off x="119300" y="5772420"/>
            <a:ext cx="773700" cy="1692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 sz="1100" b="0" i="0" u="none" strike="noStrike" cap="none">
                <a:solidFill>
                  <a:schemeClr val="dk1"/>
                </a:solidFill>
                <a:latin typeface="Urbanist Medium"/>
                <a:ea typeface="Urbanist Medium"/>
                <a:cs typeface="Urbanist Medium"/>
                <a:sym typeface="Urbanist Medium"/>
              </a:rPr>
              <a:t>Small text</a:t>
            </a:r>
            <a:endParaRPr sz="1100" b="0" i="0" u="none" strike="noStrike" cap="none">
              <a:solidFill>
                <a:schemeClr val="dk1"/>
              </a:solidFill>
              <a:latin typeface="Urbanist Medium"/>
              <a:ea typeface="Urbanist Medium"/>
              <a:cs typeface="Urbanist Medium"/>
              <a:sym typeface="Urbanist Medium"/>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Custom Layout 2">
  <p:cSld name="CUSTOM_2">
    <p:spTree>
      <p:nvGrpSpPr>
        <p:cNvPr id="1" name="Shape 486"/>
        <p:cNvGrpSpPr/>
        <p:nvPr/>
      </p:nvGrpSpPr>
      <p:grpSpPr>
        <a:xfrm>
          <a:off x="0" y="0"/>
          <a:ext cx="0" cy="0"/>
          <a:chOff x="0" y="0"/>
          <a:chExt cx="0" cy="0"/>
        </a:xfrm>
      </p:grpSpPr>
      <p:sp>
        <p:nvSpPr>
          <p:cNvPr id="487" name="Google Shape;487;g3185375ad6e_0_1118"/>
          <p:cNvSpPr txBox="1">
            <a:spLocks noGrp="1"/>
          </p:cNvSpPr>
          <p:nvPr>
            <p:ph type="title"/>
          </p:nvPr>
        </p:nvSpPr>
        <p:spPr>
          <a:xfrm>
            <a:off x="892900" y="70980"/>
            <a:ext cx="3444000" cy="7323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2900"/>
              <a:buNone/>
              <a:defRPr/>
            </a:lvl1pPr>
            <a:lvl2pPr lvl="1" algn="l">
              <a:lnSpc>
                <a:spcPct val="100000"/>
              </a:lnSpc>
              <a:spcBef>
                <a:spcPts val="0"/>
              </a:spcBef>
              <a:spcAft>
                <a:spcPts val="0"/>
              </a:spcAft>
              <a:buSzPts val="3200"/>
              <a:buNone/>
              <a:defRPr>
                <a:latin typeface="Urbanist Medium"/>
                <a:ea typeface="Urbanist Medium"/>
                <a:cs typeface="Urbanist Medium"/>
                <a:sym typeface="Urbanist Medium"/>
              </a:defRPr>
            </a:lvl2pPr>
            <a:lvl3pPr lvl="2" algn="l">
              <a:lnSpc>
                <a:spcPct val="100000"/>
              </a:lnSpc>
              <a:spcBef>
                <a:spcPts val="0"/>
              </a:spcBef>
              <a:spcAft>
                <a:spcPts val="0"/>
              </a:spcAft>
              <a:buSzPts val="3200"/>
              <a:buNone/>
              <a:defRPr>
                <a:latin typeface="Urbanist Medium"/>
                <a:ea typeface="Urbanist Medium"/>
                <a:cs typeface="Urbanist Medium"/>
                <a:sym typeface="Urbanist Medium"/>
              </a:defRPr>
            </a:lvl3pPr>
            <a:lvl4pPr lvl="3" algn="l">
              <a:lnSpc>
                <a:spcPct val="100000"/>
              </a:lnSpc>
              <a:spcBef>
                <a:spcPts val="0"/>
              </a:spcBef>
              <a:spcAft>
                <a:spcPts val="0"/>
              </a:spcAft>
              <a:buSzPts val="3200"/>
              <a:buNone/>
              <a:defRPr>
                <a:latin typeface="Urbanist Medium"/>
                <a:ea typeface="Urbanist Medium"/>
                <a:cs typeface="Urbanist Medium"/>
                <a:sym typeface="Urbanist Medium"/>
              </a:defRPr>
            </a:lvl4pPr>
            <a:lvl5pPr lvl="4" algn="l">
              <a:lnSpc>
                <a:spcPct val="100000"/>
              </a:lnSpc>
              <a:spcBef>
                <a:spcPts val="0"/>
              </a:spcBef>
              <a:spcAft>
                <a:spcPts val="0"/>
              </a:spcAft>
              <a:buSzPts val="3200"/>
              <a:buNone/>
              <a:defRPr>
                <a:latin typeface="Urbanist Medium"/>
                <a:ea typeface="Urbanist Medium"/>
                <a:cs typeface="Urbanist Medium"/>
                <a:sym typeface="Urbanist Medium"/>
              </a:defRPr>
            </a:lvl5pPr>
            <a:lvl6pPr lvl="5" algn="l">
              <a:lnSpc>
                <a:spcPct val="100000"/>
              </a:lnSpc>
              <a:spcBef>
                <a:spcPts val="0"/>
              </a:spcBef>
              <a:spcAft>
                <a:spcPts val="0"/>
              </a:spcAft>
              <a:buSzPts val="3200"/>
              <a:buNone/>
              <a:defRPr>
                <a:latin typeface="Urbanist Medium"/>
                <a:ea typeface="Urbanist Medium"/>
                <a:cs typeface="Urbanist Medium"/>
                <a:sym typeface="Urbanist Medium"/>
              </a:defRPr>
            </a:lvl6pPr>
            <a:lvl7pPr lvl="6" algn="l">
              <a:lnSpc>
                <a:spcPct val="100000"/>
              </a:lnSpc>
              <a:spcBef>
                <a:spcPts val="0"/>
              </a:spcBef>
              <a:spcAft>
                <a:spcPts val="0"/>
              </a:spcAft>
              <a:buSzPts val="3200"/>
              <a:buNone/>
              <a:defRPr>
                <a:latin typeface="Urbanist Medium"/>
                <a:ea typeface="Urbanist Medium"/>
                <a:cs typeface="Urbanist Medium"/>
                <a:sym typeface="Urbanist Medium"/>
              </a:defRPr>
            </a:lvl7pPr>
            <a:lvl8pPr lvl="7" algn="l">
              <a:lnSpc>
                <a:spcPct val="100000"/>
              </a:lnSpc>
              <a:spcBef>
                <a:spcPts val="0"/>
              </a:spcBef>
              <a:spcAft>
                <a:spcPts val="0"/>
              </a:spcAft>
              <a:buSzPts val="3200"/>
              <a:buNone/>
              <a:defRPr>
                <a:latin typeface="Urbanist Medium"/>
                <a:ea typeface="Urbanist Medium"/>
                <a:cs typeface="Urbanist Medium"/>
                <a:sym typeface="Urbanist Medium"/>
              </a:defRPr>
            </a:lvl8pPr>
            <a:lvl9pPr lvl="8" algn="l">
              <a:lnSpc>
                <a:spcPct val="100000"/>
              </a:lnSpc>
              <a:spcBef>
                <a:spcPts val="0"/>
              </a:spcBef>
              <a:spcAft>
                <a:spcPts val="0"/>
              </a:spcAft>
              <a:buSzPts val="3200"/>
              <a:buNone/>
              <a:defRPr>
                <a:latin typeface="Urbanist Medium"/>
                <a:ea typeface="Urbanist Medium"/>
                <a:cs typeface="Urbanist Medium"/>
                <a:sym typeface="Urbanist Medium"/>
              </a:defRPr>
            </a:lvl9pPr>
          </a:lstStyle>
          <a:p>
            <a:endParaRPr/>
          </a:p>
        </p:txBody>
      </p:sp>
      <p:sp>
        <p:nvSpPr>
          <p:cNvPr id="488" name="Google Shape;488;g3185375ad6e_0_1118"/>
          <p:cNvSpPr txBox="1">
            <a:spLocks noGrp="1"/>
          </p:cNvSpPr>
          <p:nvPr>
            <p:ph type="subTitle" idx="1"/>
          </p:nvPr>
        </p:nvSpPr>
        <p:spPr>
          <a:xfrm>
            <a:off x="10615467" y="2709990"/>
            <a:ext cx="2490900" cy="294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900"/>
              <a:buNone/>
              <a:defRPr sz="1900"/>
            </a:lvl1pPr>
            <a:lvl2pPr lvl="1" algn="l">
              <a:lnSpc>
                <a:spcPct val="115000"/>
              </a:lnSpc>
              <a:spcBef>
                <a:spcPts val="0"/>
              </a:spcBef>
              <a:spcAft>
                <a:spcPts val="0"/>
              </a:spcAft>
              <a:buSzPts val="1600"/>
              <a:buNone/>
              <a:defRPr sz="1600"/>
            </a:lvl2pPr>
            <a:lvl3pPr lvl="2" algn="l">
              <a:lnSpc>
                <a:spcPct val="115000"/>
              </a:lnSpc>
              <a:spcBef>
                <a:spcPts val="0"/>
              </a:spcBef>
              <a:spcAft>
                <a:spcPts val="0"/>
              </a:spcAft>
              <a:buSzPts val="1600"/>
              <a:buNone/>
              <a:defRPr sz="1600"/>
            </a:lvl3pPr>
            <a:lvl4pPr lvl="3" algn="l">
              <a:lnSpc>
                <a:spcPct val="115000"/>
              </a:lnSpc>
              <a:spcBef>
                <a:spcPts val="0"/>
              </a:spcBef>
              <a:spcAft>
                <a:spcPts val="0"/>
              </a:spcAft>
              <a:buSzPts val="1600"/>
              <a:buNone/>
              <a:defRPr sz="1600"/>
            </a:lvl4pPr>
            <a:lvl5pPr lvl="4" algn="l">
              <a:lnSpc>
                <a:spcPct val="115000"/>
              </a:lnSpc>
              <a:spcBef>
                <a:spcPts val="0"/>
              </a:spcBef>
              <a:spcAft>
                <a:spcPts val="0"/>
              </a:spcAft>
              <a:buSzPts val="1600"/>
              <a:buNone/>
              <a:defRPr sz="1600"/>
            </a:lvl5pPr>
            <a:lvl6pPr lvl="5" algn="l">
              <a:lnSpc>
                <a:spcPct val="115000"/>
              </a:lnSpc>
              <a:spcBef>
                <a:spcPts val="0"/>
              </a:spcBef>
              <a:spcAft>
                <a:spcPts val="0"/>
              </a:spcAft>
              <a:buSzPts val="1600"/>
              <a:buNone/>
              <a:defRPr sz="1600"/>
            </a:lvl6pPr>
            <a:lvl7pPr lvl="6" algn="l">
              <a:lnSpc>
                <a:spcPct val="115000"/>
              </a:lnSpc>
              <a:spcBef>
                <a:spcPts val="0"/>
              </a:spcBef>
              <a:spcAft>
                <a:spcPts val="0"/>
              </a:spcAft>
              <a:buSzPts val="1600"/>
              <a:buNone/>
              <a:defRPr sz="1600"/>
            </a:lvl7pPr>
            <a:lvl8pPr lvl="7" algn="l">
              <a:lnSpc>
                <a:spcPct val="115000"/>
              </a:lnSpc>
              <a:spcBef>
                <a:spcPts val="0"/>
              </a:spcBef>
              <a:spcAft>
                <a:spcPts val="0"/>
              </a:spcAft>
              <a:buSzPts val="1600"/>
              <a:buNone/>
              <a:defRPr sz="1600"/>
            </a:lvl8pPr>
            <a:lvl9pPr lvl="8" algn="l">
              <a:lnSpc>
                <a:spcPct val="115000"/>
              </a:lnSpc>
              <a:spcBef>
                <a:spcPts val="0"/>
              </a:spcBef>
              <a:spcAft>
                <a:spcPts val="0"/>
              </a:spcAft>
              <a:buSzPts val="1600"/>
              <a:buNone/>
              <a:defRPr sz="1600"/>
            </a:lvl9pPr>
          </a:lstStyle>
          <a:p>
            <a:endParaRPr/>
          </a:p>
        </p:txBody>
      </p:sp>
      <p:sp>
        <p:nvSpPr>
          <p:cNvPr id="489" name="Google Shape;489;g3185375ad6e_0_1118"/>
          <p:cNvSpPr txBox="1">
            <a:spLocks noGrp="1"/>
          </p:cNvSpPr>
          <p:nvPr>
            <p:ph type="title" idx="2"/>
          </p:nvPr>
        </p:nvSpPr>
        <p:spPr>
          <a:xfrm>
            <a:off x="7757233" y="2709990"/>
            <a:ext cx="2506500" cy="7323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atin typeface="Urbanist Medium"/>
                <a:ea typeface="Urbanist Medium"/>
                <a:cs typeface="Urbanist Medium"/>
                <a:sym typeface="Urbanist Medium"/>
              </a:defRPr>
            </a:lvl2pPr>
            <a:lvl3pPr lvl="2" algn="l">
              <a:lnSpc>
                <a:spcPct val="100000"/>
              </a:lnSpc>
              <a:spcBef>
                <a:spcPts val="0"/>
              </a:spcBef>
              <a:spcAft>
                <a:spcPts val="0"/>
              </a:spcAft>
              <a:buSzPts val="2400"/>
              <a:buNone/>
              <a:defRPr sz="2400">
                <a:latin typeface="Urbanist Medium"/>
                <a:ea typeface="Urbanist Medium"/>
                <a:cs typeface="Urbanist Medium"/>
                <a:sym typeface="Urbanist Medium"/>
              </a:defRPr>
            </a:lvl3pPr>
            <a:lvl4pPr lvl="3" algn="l">
              <a:lnSpc>
                <a:spcPct val="100000"/>
              </a:lnSpc>
              <a:spcBef>
                <a:spcPts val="0"/>
              </a:spcBef>
              <a:spcAft>
                <a:spcPts val="0"/>
              </a:spcAft>
              <a:buSzPts val="2400"/>
              <a:buNone/>
              <a:defRPr sz="2400">
                <a:latin typeface="Urbanist Medium"/>
                <a:ea typeface="Urbanist Medium"/>
                <a:cs typeface="Urbanist Medium"/>
                <a:sym typeface="Urbanist Medium"/>
              </a:defRPr>
            </a:lvl4pPr>
            <a:lvl5pPr lvl="4" algn="l">
              <a:lnSpc>
                <a:spcPct val="100000"/>
              </a:lnSpc>
              <a:spcBef>
                <a:spcPts val="0"/>
              </a:spcBef>
              <a:spcAft>
                <a:spcPts val="0"/>
              </a:spcAft>
              <a:buSzPts val="2400"/>
              <a:buNone/>
              <a:defRPr sz="2400">
                <a:latin typeface="Urbanist Medium"/>
                <a:ea typeface="Urbanist Medium"/>
                <a:cs typeface="Urbanist Medium"/>
                <a:sym typeface="Urbanist Medium"/>
              </a:defRPr>
            </a:lvl5pPr>
            <a:lvl6pPr lvl="5" algn="l">
              <a:lnSpc>
                <a:spcPct val="100000"/>
              </a:lnSpc>
              <a:spcBef>
                <a:spcPts val="0"/>
              </a:spcBef>
              <a:spcAft>
                <a:spcPts val="0"/>
              </a:spcAft>
              <a:buSzPts val="2400"/>
              <a:buNone/>
              <a:defRPr sz="2400">
                <a:latin typeface="Urbanist Medium"/>
                <a:ea typeface="Urbanist Medium"/>
                <a:cs typeface="Urbanist Medium"/>
                <a:sym typeface="Urbanist Medium"/>
              </a:defRPr>
            </a:lvl6pPr>
            <a:lvl7pPr lvl="6" algn="l">
              <a:lnSpc>
                <a:spcPct val="100000"/>
              </a:lnSpc>
              <a:spcBef>
                <a:spcPts val="0"/>
              </a:spcBef>
              <a:spcAft>
                <a:spcPts val="0"/>
              </a:spcAft>
              <a:buSzPts val="2400"/>
              <a:buNone/>
              <a:defRPr sz="2400">
                <a:latin typeface="Urbanist Medium"/>
                <a:ea typeface="Urbanist Medium"/>
                <a:cs typeface="Urbanist Medium"/>
                <a:sym typeface="Urbanist Medium"/>
              </a:defRPr>
            </a:lvl7pPr>
            <a:lvl8pPr lvl="7" algn="l">
              <a:lnSpc>
                <a:spcPct val="100000"/>
              </a:lnSpc>
              <a:spcBef>
                <a:spcPts val="0"/>
              </a:spcBef>
              <a:spcAft>
                <a:spcPts val="0"/>
              </a:spcAft>
              <a:buSzPts val="2400"/>
              <a:buNone/>
              <a:defRPr sz="2400">
                <a:latin typeface="Urbanist Medium"/>
                <a:ea typeface="Urbanist Medium"/>
                <a:cs typeface="Urbanist Medium"/>
                <a:sym typeface="Urbanist Medium"/>
              </a:defRPr>
            </a:lvl8pPr>
            <a:lvl9pPr lvl="8" algn="l">
              <a:lnSpc>
                <a:spcPct val="100000"/>
              </a:lnSpc>
              <a:spcBef>
                <a:spcPts val="0"/>
              </a:spcBef>
              <a:spcAft>
                <a:spcPts val="0"/>
              </a:spcAft>
              <a:buSzPts val="2400"/>
              <a:buNone/>
              <a:defRPr sz="2400">
                <a:latin typeface="Urbanist Medium"/>
                <a:ea typeface="Urbanist Medium"/>
                <a:cs typeface="Urbanist Medium"/>
                <a:sym typeface="Urbanist Medium"/>
              </a:defRPr>
            </a:lvl9pPr>
          </a:lstStyle>
          <a:p>
            <a:endParaRPr/>
          </a:p>
        </p:txBody>
      </p:sp>
      <p:sp>
        <p:nvSpPr>
          <p:cNvPr id="490" name="Google Shape;490;g3185375ad6e_0_1118"/>
          <p:cNvSpPr txBox="1"/>
          <p:nvPr/>
        </p:nvSpPr>
        <p:spPr>
          <a:xfrm>
            <a:off x="10607667" y="2521650"/>
            <a:ext cx="1543500" cy="1692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 sz="1100" b="0" i="0" u="none" strike="noStrike" cap="none">
                <a:solidFill>
                  <a:schemeClr val="dk1"/>
                </a:solidFill>
                <a:latin typeface="Urbanist Medium"/>
                <a:ea typeface="Urbanist Medium"/>
                <a:cs typeface="Urbanist Medium"/>
                <a:sym typeface="Urbanist Medium"/>
              </a:rPr>
              <a:t>Main headline</a:t>
            </a:r>
            <a:endParaRPr sz="1100" b="0" i="0" u="none" strike="noStrike" cap="none">
              <a:solidFill>
                <a:schemeClr val="dk1"/>
              </a:solidFill>
              <a:latin typeface="Urbanist Medium"/>
              <a:ea typeface="Urbanist Medium"/>
              <a:cs typeface="Urbanist Medium"/>
              <a:sym typeface="Urbanist Medium"/>
            </a:endParaRPr>
          </a:p>
        </p:txBody>
      </p:sp>
      <p:sp>
        <p:nvSpPr>
          <p:cNvPr id="491" name="Google Shape;491;g3185375ad6e_0_1118"/>
          <p:cNvSpPr txBox="1"/>
          <p:nvPr/>
        </p:nvSpPr>
        <p:spPr>
          <a:xfrm>
            <a:off x="119300" y="1200030"/>
            <a:ext cx="773700" cy="5079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 sz="1100" b="0" i="0" u="none" strike="noStrike" cap="none">
                <a:solidFill>
                  <a:schemeClr val="dk1"/>
                </a:solidFill>
                <a:latin typeface="Urbanist Medium"/>
                <a:ea typeface="Urbanist Medium"/>
                <a:cs typeface="Urbanist Medium"/>
                <a:sym typeface="Urbanist Medium"/>
              </a:rPr>
              <a:t>Page headline</a:t>
            </a:r>
            <a:endParaRPr sz="1100" b="0" i="0" u="none" strike="noStrike" cap="none">
              <a:solidFill>
                <a:schemeClr val="dk1"/>
              </a:solidFill>
              <a:latin typeface="Urbanist Medium"/>
              <a:ea typeface="Urbanist Medium"/>
              <a:cs typeface="Urbanist Medium"/>
              <a:sym typeface="Urbanist Medium"/>
            </a:endParaRPr>
          </a:p>
          <a:p>
            <a:pPr marL="0" marR="0" lvl="0" indent="0" algn="l" rtl="0">
              <a:lnSpc>
                <a:spcPct val="100000"/>
              </a:lnSpc>
              <a:spcBef>
                <a:spcPts val="0"/>
              </a:spcBef>
              <a:spcAft>
                <a:spcPts val="0"/>
              </a:spcAft>
              <a:buClr>
                <a:srgbClr val="000000"/>
              </a:buClr>
              <a:buSzPts val="1100"/>
              <a:buFont typeface="Arial"/>
              <a:buNone/>
            </a:pPr>
            <a:r>
              <a:rPr lang="en" sz="1100" b="0" i="0" u="none" strike="noStrike" cap="none">
                <a:solidFill>
                  <a:schemeClr val="dk1"/>
                </a:solidFill>
                <a:latin typeface="Urbanist Medium"/>
                <a:ea typeface="Urbanist Medium"/>
                <a:cs typeface="Urbanist Medium"/>
                <a:sym typeface="Urbanist Medium"/>
              </a:rPr>
              <a:t>Smaller</a:t>
            </a:r>
            <a:endParaRPr sz="1100" b="0" i="0" u="none" strike="noStrike" cap="none">
              <a:solidFill>
                <a:schemeClr val="dk1"/>
              </a:solidFill>
              <a:latin typeface="Urbanist Medium"/>
              <a:ea typeface="Urbanist Medium"/>
              <a:cs typeface="Urbanist Medium"/>
              <a:sym typeface="Urbanist Medium"/>
            </a:endParaRPr>
          </a:p>
        </p:txBody>
      </p:sp>
      <p:sp>
        <p:nvSpPr>
          <p:cNvPr id="492" name="Google Shape;492;g3185375ad6e_0_1118"/>
          <p:cNvSpPr txBox="1"/>
          <p:nvPr/>
        </p:nvSpPr>
        <p:spPr>
          <a:xfrm>
            <a:off x="119300" y="289500"/>
            <a:ext cx="773700" cy="3387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 sz="1100" b="0" i="0" u="none" strike="noStrike" cap="none">
                <a:solidFill>
                  <a:schemeClr val="dk1"/>
                </a:solidFill>
                <a:latin typeface="Urbanist Medium"/>
                <a:ea typeface="Urbanist Medium"/>
                <a:cs typeface="Urbanist Medium"/>
                <a:sym typeface="Urbanist Medium"/>
              </a:rPr>
              <a:t>Page headline</a:t>
            </a:r>
            <a:endParaRPr sz="1100" b="0" i="0" u="none" strike="noStrike" cap="none">
              <a:solidFill>
                <a:schemeClr val="dk1"/>
              </a:solidFill>
              <a:latin typeface="Urbanist Medium"/>
              <a:ea typeface="Urbanist Medium"/>
              <a:cs typeface="Urbanist Medium"/>
              <a:sym typeface="Urbanist Medium"/>
            </a:endParaRPr>
          </a:p>
        </p:txBody>
      </p:sp>
      <p:sp>
        <p:nvSpPr>
          <p:cNvPr id="493" name="Google Shape;493;g3185375ad6e_0_1118"/>
          <p:cNvSpPr txBox="1"/>
          <p:nvPr/>
        </p:nvSpPr>
        <p:spPr>
          <a:xfrm>
            <a:off x="119300" y="2110560"/>
            <a:ext cx="773700" cy="1692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 sz="1100" b="0" i="0" u="none" strike="noStrike" cap="none">
                <a:solidFill>
                  <a:schemeClr val="dk1"/>
                </a:solidFill>
                <a:latin typeface="Urbanist Medium"/>
                <a:ea typeface="Urbanist Medium"/>
                <a:cs typeface="Urbanist Medium"/>
                <a:sym typeface="Urbanist Medium"/>
              </a:rPr>
              <a:t>Large text</a:t>
            </a:r>
            <a:endParaRPr sz="1100" b="0" i="0" u="none" strike="noStrike" cap="none">
              <a:solidFill>
                <a:schemeClr val="dk1"/>
              </a:solidFill>
              <a:latin typeface="Urbanist Medium"/>
              <a:ea typeface="Urbanist Medium"/>
              <a:cs typeface="Urbanist Medium"/>
              <a:sym typeface="Urbanist Medium"/>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94"/>
        <p:cNvGrpSpPr/>
        <p:nvPr/>
      </p:nvGrpSpPr>
      <p:grpSpPr>
        <a:xfrm>
          <a:off x="0" y="0"/>
          <a:ext cx="0" cy="0"/>
          <a:chOff x="0" y="0"/>
          <a:chExt cx="0" cy="0"/>
        </a:xfrm>
      </p:grpSpPr>
      <p:sp>
        <p:nvSpPr>
          <p:cNvPr id="495" name="Google Shape;495;g3185375ad6e_0_1126"/>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900"/>
              <a:buNone/>
              <a:defRPr/>
            </a:lvl1pPr>
            <a:lvl2pPr lvl="1" algn="l">
              <a:lnSpc>
                <a:spcPct val="100000"/>
              </a:lnSpc>
              <a:spcBef>
                <a:spcPts val="0"/>
              </a:spcBef>
              <a:spcAft>
                <a:spcPts val="0"/>
              </a:spcAft>
              <a:buSzPts val="3200"/>
              <a:buNone/>
              <a:defRPr/>
            </a:lvl2pPr>
            <a:lvl3pPr lvl="2" algn="l">
              <a:lnSpc>
                <a:spcPct val="100000"/>
              </a:lnSpc>
              <a:spcBef>
                <a:spcPts val="0"/>
              </a:spcBef>
              <a:spcAft>
                <a:spcPts val="0"/>
              </a:spcAft>
              <a:buSzPts val="3200"/>
              <a:buNone/>
              <a:defRPr/>
            </a:lvl3pPr>
            <a:lvl4pPr lvl="3" algn="l">
              <a:lnSpc>
                <a:spcPct val="100000"/>
              </a:lnSpc>
              <a:spcBef>
                <a:spcPts val="0"/>
              </a:spcBef>
              <a:spcAft>
                <a:spcPts val="0"/>
              </a:spcAft>
              <a:buSzPts val="3200"/>
              <a:buNone/>
              <a:defRPr/>
            </a:lvl4pPr>
            <a:lvl5pPr lvl="4" algn="l">
              <a:lnSpc>
                <a:spcPct val="100000"/>
              </a:lnSpc>
              <a:spcBef>
                <a:spcPts val="0"/>
              </a:spcBef>
              <a:spcAft>
                <a:spcPts val="0"/>
              </a:spcAft>
              <a:buSzPts val="3200"/>
              <a:buNone/>
              <a:defRPr/>
            </a:lvl5pPr>
            <a:lvl6pPr lvl="5" algn="l">
              <a:lnSpc>
                <a:spcPct val="100000"/>
              </a:lnSpc>
              <a:spcBef>
                <a:spcPts val="0"/>
              </a:spcBef>
              <a:spcAft>
                <a:spcPts val="0"/>
              </a:spcAft>
              <a:buSzPts val="3200"/>
              <a:buNone/>
              <a:defRPr/>
            </a:lvl6pPr>
            <a:lvl7pPr lvl="6" algn="l">
              <a:lnSpc>
                <a:spcPct val="100000"/>
              </a:lnSpc>
              <a:spcBef>
                <a:spcPts val="0"/>
              </a:spcBef>
              <a:spcAft>
                <a:spcPts val="0"/>
              </a:spcAft>
              <a:buSzPts val="3200"/>
              <a:buNone/>
              <a:defRPr/>
            </a:lvl7pPr>
            <a:lvl8pPr lvl="7" algn="l">
              <a:lnSpc>
                <a:spcPct val="100000"/>
              </a:lnSpc>
              <a:spcBef>
                <a:spcPts val="0"/>
              </a:spcBef>
              <a:spcAft>
                <a:spcPts val="0"/>
              </a:spcAft>
              <a:buSzPts val="3200"/>
              <a:buNone/>
              <a:defRPr/>
            </a:lvl8pPr>
            <a:lvl9pPr lvl="8" algn="l">
              <a:lnSpc>
                <a:spcPct val="100000"/>
              </a:lnSpc>
              <a:spcBef>
                <a:spcPts val="0"/>
              </a:spcBef>
              <a:spcAft>
                <a:spcPts val="0"/>
              </a:spcAft>
              <a:buSzPts val="3200"/>
              <a:buNone/>
              <a:defRPr/>
            </a:lvl9pPr>
          </a:lstStyle>
          <a:p>
            <a:endParaRPr/>
          </a:p>
        </p:txBody>
      </p:sp>
      <p:sp>
        <p:nvSpPr>
          <p:cNvPr id="496" name="Google Shape;496;g3185375ad6e_0_1126"/>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lvl="0" indent="-349250" algn="l">
              <a:lnSpc>
                <a:spcPct val="90000"/>
              </a:lnSpc>
              <a:spcBef>
                <a:spcPts val="1100"/>
              </a:spcBef>
              <a:spcAft>
                <a:spcPts val="0"/>
              </a:spcAft>
              <a:buClr>
                <a:schemeClr val="dk1"/>
              </a:buClr>
              <a:buSzPts val="1900"/>
              <a:buChar char="●"/>
              <a:defRPr/>
            </a:lvl1pPr>
            <a:lvl2pPr marL="914400" lvl="1" indent="-349250" algn="l">
              <a:lnSpc>
                <a:spcPct val="90000"/>
              </a:lnSpc>
              <a:spcBef>
                <a:spcPts val="1600"/>
              </a:spcBef>
              <a:spcAft>
                <a:spcPts val="0"/>
              </a:spcAft>
              <a:buClr>
                <a:schemeClr val="dk1"/>
              </a:buClr>
              <a:buSzPts val="1900"/>
              <a:buChar char="○"/>
              <a:defRPr/>
            </a:lvl2pPr>
            <a:lvl3pPr marL="1371600" lvl="2" indent="-349250" algn="l">
              <a:lnSpc>
                <a:spcPct val="90000"/>
              </a:lnSpc>
              <a:spcBef>
                <a:spcPts val="1600"/>
              </a:spcBef>
              <a:spcAft>
                <a:spcPts val="0"/>
              </a:spcAft>
              <a:buClr>
                <a:schemeClr val="dk1"/>
              </a:buClr>
              <a:buSzPts val="1900"/>
              <a:buChar char="■"/>
              <a:defRPr/>
            </a:lvl3pPr>
            <a:lvl4pPr marL="1828800" lvl="3" indent="-349250" algn="l">
              <a:lnSpc>
                <a:spcPct val="90000"/>
              </a:lnSpc>
              <a:spcBef>
                <a:spcPts val="1600"/>
              </a:spcBef>
              <a:spcAft>
                <a:spcPts val="0"/>
              </a:spcAft>
              <a:buClr>
                <a:schemeClr val="dk1"/>
              </a:buClr>
              <a:buSzPts val="1900"/>
              <a:buChar char="●"/>
              <a:defRPr/>
            </a:lvl4pPr>
            <a:lvl5pPr marL="2286000" lvl="4" indent="-349250" algn="l">
              <a:lnSpc>
                <a:spcPct val="90000"/>
              </a:lnSpc>
              <a:spcBef>
                <a:spcPts val="1600"/>
              </a:spcBef>
              <a:spcAft>
                <a:spcPts val="0"/>
              </a:spcAft>
              <a:buClr>
                <a:schemeClr val="dk1"/>
              </a:buClr>
              <a:buSzPts val="1900"/>
              <a:buChar char="○"/>
              <a:defRPr/>
            </a:lvl5pPr>
            <a:lvl6pPr marL="2743200" lvl="5" indent="-349250" algn="l">
              <a:lnSpc>
                <a:spcPct val="90000"/>
              </a:lnSpc>
              <a:spcBef>
                <a:spcPts val="1600"/>
              </a:spcBef>
              <a:spcAft>
                <a:spcPts val="0"/>
              </a:spcAft>
              <a:buClr>
                <a:schemeClr val="dk1"/>
              </a:buClr>
              <a:buSzPts val="1900"/>
              <a:buChar char="■"/>
              <a:defRPr/>
            </a:lvl6pPr>
            <a:lvl7pPr marL="3200400" lvl="6" indent="-349250" algn="l">
              <a:lnSpc>
                <a:spcPct val="90000"/>
              </a:lnSpc>
              <a:spcBef>
                <a:spcPts val="1600"/>
              </a:spcBef>
              <a:spcAft>
                <a:spcPts val="0"/>
              </a:spcAft>
              <a:buClr>
                <a:schemeClr val="dk1"/>
              </a:buClr>
              <a:buSzPts val="1900"/>
              <a:buChar char="●"/>
              <a:defRPr/>
            </a:lvl7pPr>
            <a:lvl8pPr marL="3657600" lvl="7" indent="-349250" algn="l">
              <a:lnSpc>
                <a:spcPct val="90000"/>
              </a:lnSpc>
              <a:spcBef>
                <a:spcPts val="1600"/>
              </a:spcBef>
              <a:spcAft>
                <a:spcPts val="0"/>
              </a:spcAft>
              <a:buClr>
                <a:schemeClr val="dk1"/>
              </a:buClr>
              <a:buSzPts val="1900"/>
              <a:buChar char="○"/>
              <a:defRPr/>
            </a:lvl8pPr>
            <a:lvl9pPr marL="4114800" lvl="8" indent="-349250" algn="l">
              <a:lnSpc>
                <a:spcPct val="90000"/>
              </a:lnSpc>
              <a:spcBef>
                <a:spcPts val="1600"/>
              </a:spcBef>
              <a:spcAft>
                <a:spcPts val="1600"/>
              </a:spcAft>
              <a:buClr>
                <a:schemeClr val="dk1"/>
              </a:buClr>
              <a:buSzPts val="1900"/>
              <a:buChar char="■"/>
              <a:defRPr/>
            </a:lvl9pPr>
          </a:lstStyle>
          <a:p>
            <a:endParaRPr/>
          </a:p>
        </p:txBody>
      </p:sp>
      <p:sp>
        <p:nvSpPr>
          <p:cNvPr id="497" name="Google Shape;497;g3185375ad6e_0_1126"/>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1pPr>
            <a:lvl2pPr marR="0" lvl="1" algn="l">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9pPr>
          </a:lstStyle>
          <a:p>
            <a:endParaRPr/>
          </a:p>
        </p:txBody>
      </p:sp>
      <p:sp>
        <p:nvSpPr>
          <p:cNvPr id="498" name="Google Shape;498;g3185375ad6e_0_1126"/>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1pPr>
            <a:lvl2pPr marR="0" lvl="1" algn="l">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9pPr>
          </a:lstStyle>
          <a:p>
            <a:endParaRPr/>
          </a:p>
        </p:txBody>
      </p:sp>
      <p:sp>
        <p:nvSpPr>
          <p:cNvPr id="499" name="Google Shape;499;g3185375ad6e_0_112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4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41"/>
          <p:cNvSpPr>
            <a:spLocks noGrp="1"/>
          </p:cNvSpPr>
          <p:nvPr>
            <p:ph type="pic" idx="2"/>
          </p:nvPr>
        </p:nvSpPr>
        <p:spPr>
          <a:xfrm>
            <a:off x="5183188" y="987425"/>
            <a:ext cx="6172200" cy="4873625"/>
          </a:xfrm>
          <a:prstGeom prst="rect">
            <a:avLst/>
          </a:prstGeom>
          <a:noFill/>
          <a:ln>
            <a:noFill/>
          </a:ln>
        </p:spPr>
      </p:sp>
      <p:sp>
        <p:nvSpPr>
          <p:cNvPr id="68" name="Google Shape;68;p4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4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4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3.xml"/><Relationship Id="rId18" Type="http://schemas.openxmlformats.org/officeDocument/2006/relationships/slideLayout" Target="../slideLayouts/slideLayout28.xml"/><Relationship Id="rId26" Type="http://schemas.openxmlformats.org/officeDocument/2006/relationships/slideLayout" Target="../slideLayouts/slideLayout36.xml"/><Relationship Id="rId3" Type="http://schemas.openxmlformats.org/officeDocument/2006/relationships/slideLayout" Target="../slideLayouts/slideLayout13.xml"/><Relationship Id="rId21" Type="http://schemas.openxmlformats.org/officeDocument/2006/relationships/slideLayout" Target="../slideLayouts/slideLayout31.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17" Type="http://schemas.openxmlformats.org/officeDocument/2006/relationships/slideLayout" Target="../slideLayouts/slideLayout27.xml"/><Relationship Id="rId25" Type="http://schemas.openxmlformats.org/officeDocument/2006/relationships/slideLayout" Target="../slideLayouts/slideLayout35.xml"/><Relationship Id="rId33" Type="http://schemas.openxmlformats.org/officeDocument/2006/relationships/theme" Target="../theme/theme2.xml"/><Relationship Id="rId2" Type="http://schemas.openxmlformats.org/officeDocument/2006/relationships/slideLayout" Target="../slideLayouts/slideLayout12.xml"/><Relationship Id="rId16" Type="http://schemas.openxmlformats.org/officeDocument/2006/relationships/slideLayout" Target="../slideLayouts/slideLayout26.xml"/><Relationship Id="rId20" Type="http://schemas.openxmlformats.org/officeDocument/2006/relationships/slideLayout" Target="../slideLayouts/slideLayout30.xml"/><Relationship Id="rId29" Type="http://schemas.openxmlformats.org/officeDocument/2006/relationships/slideLayout" Target="../slideLayouts/slideLayout39.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24" Type="http://schemas.openxmlformats.org/officeDocument/2006/relationships/slideLayout" Target="../slideLayouts/slideLayout34.xml"/><Relationship Id="rId32" Type="http://schemas.openxmlformats.org/officeDocument/2006/relationships/slideLayout" Target="../slideLayouts/slideLayout42.xml"/><Relationship Id="rId5" Type="http://schemas.openxmlformats.org/officeDocument/2006/relationships/slideLayout" Target="../slideLayouts/slideLayout15.xml"/><Relationship Id="rId15" Type="http://schemas.openxmlformats.org/officeDocument/2006/relationships/slideLayout" Target="../slideLayouts/slideLayout25.xml"/><Relationship Id="rId23" Type="http://schemas.openxmlformats.org/officeDocument/2006/relationships/slideLayout" Target="../slideLayouts/slideLayout33.xml"/><Relationship Id="rId28" Type="http://schemas.openxmlformats.org/officeDocument/2006/relationships/slideLayout" Target="../slideLayouts/slideLayout38.xml"/><Relationship Id="rId10" Type="http://schemas.openxmlformats.org/officeDocument/2006/relationships/slideLayout" Target="../slideLayouts/slideLayout20.xml"/><Relationship Id="rId19" Type="http://schemas.openxmlformats.org/officeDocument/2006/relationships/slideLayout" Target="../slideLayouts/slideLayout29.xml"/><Relationship Id="rId31" Type="http://schemas.openxmlformats.org/officeDocument/2006/relationships/slideLayout" Target="../slideLayouts/slideLayout41.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 Id="rId22" Type="http://schemas.openxmlformats.org/officeDocument/2006/relationships/slideLayout" Target="../slideLayouts/slideLayout32.xml"/><Relationship Id="rId27" Type="http://schemas.openxmlformats.org/officeDocument/2006/relationships/slideLayout" Target="../slideLayouts/slideLayout37.xml"/><Relationship Id="rId30" Type="http://schemas.openxmlformats.org/officeDocument/2006/relationships/slideLayout" Target="../slideLayouts/slideLayout40.xml"/><Relationship Id="rId8"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18" Type="http://schemas.openxmlformats.org/officeDocument/2006/relationships/slideLayout" Target="../slideLayouts/slideLayout60.xml"/><Relationship Id="rId26" Type="http://schemas.openxmlformats.org/officeDocument/2006/relationships/slideLayout" Target="../slideLayouts/slideLayout68.xml"/><Relationship Id="rId3" Type="http://schemas.openxmlformats.org/officeDocument/2006/relationships/slideLayout" Target="../slideLayouts/slideLayout45.xml"/><Relationship Id="rId21" Type="http://schemas.openxmlformats.org/officeDocument/2006/relationships/slideLayout" Target="../slideLayouts/slideLayout63.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17" Type="http://schemas.openxmlformats.org/officeDocument/2006/relationships/slideLayout" Target="../slideLayouts/slideLayout59.xml"/><Relationship Id="rId25" Type="http://schemas.openxmlformats.org/officeDocument/2006/relationships/slideLayout" Target="../slideLayouts/slideLayout67.xml"/><Relationship Id="rId2" Type="http://schemas.openxmlformats.org/officeDocument/2006/relationships/slideLayout" Target="../slideLayouts/slideLayout44.xml"/><Relationship Id="rId16" Type="http://schemas.openxmlformats.org/officeDocument/2006/relationships/slideLayout" Target="../slideLayouts/slideLayout58.xml"/><Relationship Id="rId20" Type="http://schemas.openxmlformats.org/officeDocument/2006/relationships/slideLayout" Target="../slideLayouts/slideLayout62.xml"/><Relationship Id="rId29" Type="http://schemas.openxmlformats.org/officeDocument/2006/relationships/slideLayout" Target="../slideLayouts/slideLayout71.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24" Type="http://schemas.openxmlformats.org/officeDocument/2006/relationships/slideLayout" Target="../slideLayouts/slideLayout66.xml"/><Relationship Id="rId5" Type="http://schemas.openxmlformats.org/officeDocument/2006/relationships/slideLayout" Target="../slideLayouts/slideLayout47.xml"/><Relationship Id="rId15" Type="http://schemas.openxmlformats.org/officeDocument/2006/relationships/slideLayout" Target="../slideLayouts/slideLayout57.xml"/><Relationship Id="rId23" Type="http://schemas.openxmlformats.org/officeDocument/2006/relationships/slideLayout" Target="../slideLayouts/slideLayout65.xml"/><Relationship Id="rId28" Type="http://schemas.openxmlformats.org/officeDocument/2006/relationships/slideLayout" Target="../slideLayouts/slideLayout70.xml"/><Relationship Id="rId10" Type="http://schemas.openxmlformats.org/officeDocument/2006/relationships/slideLayout" Target="../slideLayouts/slideLayout52.xml"/><Relationship Id="rId19" Type="http://schemas.openxmlformats.org/officeDocument/2006/relationships/slideLayout" Target="../slideLayouts/slideLayout61.xml"/><Relationship Id="rId31" Type="http://schemas.openxmlformats.org/officeDocument/2006/relationships/theme" Target="../theme/theme3.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 Id="rId22" Type="http://schemas.openxmlformats.org/officeDocument/2006/relationships/slideLayout" Target="../slideLayouts/slideLayout64.xml"/><Relationship Id="rId27" Type="http://schemas.openxmlformats.org/officeDocument/2006/relationships/slideLayout" Target="../slideLayouts/slideLayout69.xml"/><Relationship Id="rId30" Type="http://schemas.openxmlformats.org/officeDocument/2006/relationships/slideLayout" Target="../slideLayouts/slideLayout7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Play"/>
              <a:buNone/>
              <a:defRPr sz="4400" b="0" i="0" u="none" strike="noStrike" cap="none">
                <a:solidFill>
                  <a:schemeClr val="dk1"/>
                </a:solidFill>
                <a:latin typeface="Play"/>
                <a:ea typeface="Play"/>
                <a:cs typeface="Play"/>
                <a:sym typeface="Pla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757575"/>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757575"/>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757575"/>
                </a:solidFill>
                <a:latin typeface="Arial"/>
                <a:ea typeface="Arial"/>
                <a:cs typeface="Arial"/>
                <a:sym typeface="Arial"/>
              </a:defRPr>
            </a:lvl1pPr>
            <a:lvl2pPr marL="0" marR="0" lvl="1" indent="0" algn="r" rtl="0">
              <a:spcBef>
                <a:spcPts val="0"/>
              </a:spcBef>
              <a:buNone/>
              <a:defRPr sz="1200" b="0" i="0" u="none" strike="noStrike" cap="none">
                <a:solidFill>
                  <a:srgbClr val="757575"/>
                </a:solidFill>
                <a:latin typeface="Arial"/>
                <a:ea typeface="Arial"/>
                <a:cs typeface="Arial"/>
                <a:sym typeface="Arial"/>
              </a:defRPr>
            </a:lvl2pPr>
            <a:lvl3pPr marL="0" marR="0" lvl="2" indent="0" algn="r" rtl="0">
              <a:spcBef>
                <a:spcPts val="0"/>
              </a:spcBef>
              <a:buNone/>
              <a:defRPr sz="1200" b="0" i="0" u="none" strike="noStrike" cap="none">
                <a:solidFill>
                  <a:srgbClr val="757575"/>
                </a:solidFill>
                <a:latin typeface="Arial"/>
                <a:ea typeface="Arial"/>
                <a:cs typeface="Arial"/>
                <a:sym typeface="Arial"/>
              </a:defRPr>
            </a:lvl3pPr>
            <a:lvl4pPr marL="0" marR="0" lvl="3" indent="0" algn="r" rtl="0">
              <a:spcBef>
                <a:spcPts val="0"/>
              </a:spcBef>
              <a:buNone/>
              <a:defRPr sz="1200" b="0" i="0" u="none" strike="noStrike" cap="none">
                <a:solidFill>
                  <a:srgbClr val="757575"/>
                </a:solidFill>
                <a:latin typeface="Arial"/>
                <a:ea typeface="Arial"/>
                <a:cs typeface="Arial"/>
                <a:sym typeface="Arial"/>
              </a:defRPr>
            </a:lvl4pPr>
            <a:lvl5pPr marL="0" marR="0" lvl="4" indent="0" algn="r" rtl="0">
              <a:spcBef>
                <a:spcPts val="0"/>
              </a:spcBef>
              <a:buNone/>
              <a:defRPr sz="1200" b="0" i="0" u="none" strike="noStrike" cap="none">
                <a:solidFill>
                  <a:srgbClr val="757575"/>
                </a:solidFill>
                <a:latin typeface="Arial"/>
                <a:ea typeface="Arial"/>
                <a:cs typeface="Arial"/>
                <a:sym typeface="Arial"/>
              </a:defRPr>
            </a:lvl5pPr>
            <a:lvl6pPr marL="0" marR="0" lvl="5" indent="0" algn="r" rtl="0">
              <a:spcBef>
                <a:spcPts val="0"/>
              </a:spcBef>
              <a:buNone/>
              <a:defRPr sz="1200" b="0" i="0" u="none" strike="noStrike" cap="none">
                <a:solidFill>
                  <a:srgbClr val="757575"/>
                </a:solidFill>
                <a:latin typeface="Arial"/>
                <a:ea typeface="Arial"/>
                <a:cs typeface="Arial"/>
                <a:sym typeface="Arial"/>
              </a:defRPr>
            </a:lvl6pPr>
            <a:lvl7pPr marL="0" marR="0" lvl="6" indent="0" algn="r" rtl="0">
              <a:spcBef>
                <a:spcPts val="0"/>
              </a:spcBef>
              <a:buNone/>
              <a:defRPr sz="1200" b="0" i="0" u="none" strike="noStrike" cap="none">
                <a:solidFill>
                  <a:srgbClr val="757575"/>
                </a:solidFill>
                <a:latin typeface="Arial"/>
                <a:ea typeface="Arial"/>
                <a:cs typeface="Arial"/>
                <a:sym typeface="Arial"/>
              </a:defRPr>
            </a:lvl7pPr>
            <a:lvl8pPr marL="0" marR="0" lvl="7" indent="0" algn="r" rtl="0">
              <a:spcBef>
                <a:spcPts val="0"/>
              </a:spcBef>
              <a:buNone/>
              <a:defRPr sz="1200" b="0" i="0" u="none" strike="noStrike" cap="none">
                <a:solidFill>
                  <a:srgbClr val="757575"/>
                </a:solidFill>
                <a:latin typeface="Arial"/>
                <a:ea typeface="Arial"/>
                <a:cs typeface="Arial"/>
                <a:sym typeface="Arial"/>
              </a:defRPr>
            </a:lvl8pPr>
            <a:lvl9pPr marL="0" marR="0" lvl="8" indent="0" algn="r" rtl="0">
              <a:spcBef>
                <a:spcPts val="0"/>
              </a:spcBef>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dark-2">
    <p:bg>
      <p:bgPr>
        <a:solidFill>
          <a:srgbClr val="0B0F19"/>
        </a:solidFill>
        <a:effectLst/>
      </p:bgPr>
    </p:bg>
    <p:spTree>
      <p:nvGrpSpPr>
        <p:cNvPr id="1" name="Shape 84"/>
        <p:cNvGrpSpPr/>
        <p:nvPr/>
      </p:nvGrpSpPr>
      <p:grpSpPr>
        <a:xfrm>
          <a:off x="0" y="0"/>
          <a:ext cx="0" cy="0"/>
          <a:chOff x="0" y="0"/>
          <a:chExt cx="0" cy="0"/>
        </a:xfrm>
      </p:grpSpPr>
      <p:sp>
        <p:nvSpPr>
          <p:cNvPr id="85" name="Google Shape;85;g3185375ad6e_0_716"/>
          <p:cNvSpPr txBox="1">
            <a:spLocks noGrp="1"/>
          </p:cNvSpPr>
          <p:nvPr>
            <p:ph type="title"/>
          </p:nvPr>
        </p:nvSpPr>
        <p:spPr>
          <a:xfrm>
            <a:off x="584533" y="281820"/>
            <a:ext cx="11023200" cy="732300"/>
          </a:xfrm>
          <a:prstGeom prst="rect">
            <a:avLst/>
          </a:prstGeom>
          <a:noFill/>
          <a:ln>
            <a:noFill/>
          </a:ln>
        </p:spPr>
        <p:txBody>
          <a:bodyPr spcFirstLastPara="1" wrap="square" lIns="0" tIns="0" rIns="0" bIns="0" anchor="ctr" anchorCtr="0">
            <a:noAutofit/>
          </a:bodyPr>
          <a:lstStyle>
            <a:lvl1pPr marR="0" lvl="0" algn="l">
              <a:lnSpc>
                <a:spcPct val="100000"/>
              </a:lnSpc>
              <a:spcBef>
                <a:spcPts val="0"/>
              </a:spcBef>
              <a:spcAft>
                <a:spcPts val="0"/>
              </a:spcAft>
              <a:buClr>
                <a:schemeClr val="dk1"/>
              </a:buClr>
              <a:buSzPts val="3200"/>
              <a:buFont typeface="Inter Tight"/>
              <a:buNone/>
              <a:defRPr sz="3200" b="1" i="0" u="none" strike="noStrike" cap="none">
                <a:solidFill>
                  <a:schemeClr val="dk1"/>
                </a:solidFill>
                <a:latin typeface="Inter Tight"/>
                <a:ea typeface="Inter Tight"/>
                <a:cs typeface="Inter Tight"/>
                <a:sym typeface="Inter Tight"/>
              </a:defRPr>
            </a:lvl1pPr>
            <a:lvl2pPr marR="0" lvl="1" algn="l">
              <a:lnSpc>
                <a:spcPct val="100000"/>
              </a:lnSpc>
              <a:spcBef>
                <a:spcPts val="0"/>
              </a:spcBef>
              <a:spcAft>
                <a:spcPts val="0"/>
              </a:spcAft>
              <a:buClr>
                <a:schemeClr val="dk1"/>
              </a:buClr>
              <a:buSzPts val="3200"/>
              <a:buFont typeface="Inter Tight"/>
              <a:buNone/>
              <a:defRPr sz="3200" b="1" i="0" u="none" strike="noStrike" cap="none">
                <a:solidFill>
                  <a:schemeClr val="dk1"/>
                </a:solidFill>
                <a:latin typeface="Inter Tight"/>
                <a:ea typeface="Inter Tight"/>
                <a:cs typeface="Inter Tight"/>
                <a:sym typeface="Inter Tight"/>
              </a:defRPr>
            </a:lvl2pPr>
            <a:lvl3pPr marR="0" lvl="2" algn="l">
              <a:lnSpc>
                <a:spcPct val="100000"/>
              </a:lnSpc>
              <a:spcBef>
                <a:spcPts val="0"/>
              </a:spcBef>
              <a:spcAft>
                <a:spcPts val="0"/>
              </a:spcAft>
              <a:buClr>
                <a:schemeClr val="dk1"/>
              </a:buClr>
              <a:buSzPts val="3200"/>
              <a:buFont typeface="Inter Tight"/>
              <a:buNone/>
              <a:defRPr sz="3200" b="1" i="0" u="none" strike="noStrike" cap="none">
                <a:solidFill>
                  <a:schemeClr val="dk1"/>
                </a:solidFill>
                <a:latin typeface="Inter Tight"/>
                <a:ea typeface="Inter Tight"/>
                <a:cs typeface="Inter Tight"/>
                <a:sym typeface="Inter Tight"/>
              </a:defRPr>
            </a:lvl3pPr>
            <a:lvl4pPr marR="0" lvl="3" algn="l">
              <a:lnSpc>
                <a:spcPct val="100000"/>
              </a:lnSpc>
              <a:spcBef>
                <a:spcPts val="0"/>
              </a:spcBef>
              <a:spcAft>
                <a:spcPts val="0"/>
              </a:spcAft>
              <a:buClr>
                <a:schemeClr val="dk1"/>
              </a:buClr>
              <a:buSzPts val="3200"/>
              <a:buFont typeface="Inter Tight"/>
              <a:buNone/>
              <a:defRPr sz="3200" b="1" i="0" u="none" strike="noStrike" cap="none">
                <a:solidFill>
                  <a:schemeClr val="dk1"/>
                </a:solidFill>
                <a:latin typeface="Inter Tight"/>
                <a:ea typeface="Inter Tight"/>
                <a:cs typeface="Inter Tight"/>
                <a:sym typeface="Inter Tight"/>
              </a:defRPr>
            </a:lvl4pPr>
            <a:lvl5pPr marR="0" lvl="4" algn="l">
              <a:lnSpc>
                <a:spcPct val="100000"/>
              </a:lnSpc>
              <a:spcBef>
                <a:spcPts val="0"/>
              </a:spcBef>
              <a:spcAft>
                <a:spcPts val="0"/>
              </a:spcAft>
              <a:buClr>
                <a:schemeClr val="dk1"/>
              </a:buClr>
              <a:buSzPts val="3200"/>
              <a:buFont typeface="Inter Tight"/>
              <a:buNone/>
              <a:defRPr sz="3200" b="1" i="0" u="none" strike="noStrike" cap="none">
                <a:solidFill>
                  <a:schemeClr val="dk1"/>
                </a:solidFill>
                <a:latin typeface="Inter Tight"/>
                <a:ea typeface="Inter Tight"/>
                <a:cs typeface="Inter Tight"/>
                <a:sym typeface="Inter Tight"/>
              </a:defRPr>
            </a:lvl5pPr>
            <a:lvl6pPr marR="0" lvl="5" algn="l">
              <a:lnSpc>
                <a:spcPct val="100000"/>
              </a:lnSpc>
              <a:spcBef>
                <a:spcPts val="0"/>
              </a:spcBef>
              <a:spcAft>
                <a:spcPts val="0"/>
              </a:spcAft>
              <a:buClr>
                <a:schemeClr val="dk1"/>
              </a:buClr>
              <a:buSzPts val="3200"/>
              <a:buFont typeface="Inter Tight"/>
              <a:buNone/>
              <a:defRPr sz="3200" b="1" i="0" u="none" strike="noStrike" cap="none">
                <a:solidFill>
                  <a:schemeClr val="dk1"/>
                </a:solidFill>
                <a:latin typeface="Inter Tight"/>
                <a:ea typeface="Inter Tight"/>
                <a:cs typeface="Inter Tight"/>
                <a:sym typeface="Inter Tight"/>
              </a:defRPr>
            </a:lvl6pPr>
            <a:lvl7pPr marR="0" lvl="6" algn="l">
              <a:lnSpc>
                <a:spcPct val="100000"/>
              </a:lnSpc>
              <a:spcBef>
                <a:spcPts val="0"/>
              </a:spcBef>
              <a:spcAft>
                <a:spcPts val="0"/>
              </a:spcAft>
              <a:buClr>
                <a:schemeClr val="dk1"/>
              </a:buClr>
              <a:buSzPts val="3200"/>
              <a:buFont typeface="Inter Tight"/>
              <a:buNone/>
              <a:defRPr sz="3200" b="1" i="0" u="none" strike="noStrike" cap="none">
                <a:solidFill>
                  <a:schemeClr val="dk1"/>
                </a:solidFill>
                <a:latin typeface="Inter Tight"/>
                <a:ea typeface="Inter Tight"/>
                <a:cs typeface="Inter Tight"/>
                <a:sym typeface="Inter Tight"/>
              </a:defRPr>
            </a:lvl7pPr>
            <a:lvl8pPr marR="0" lvl="7" algn="l">
              <a:lnSpc>
                <a:spcPct val="100000"/>
              </a:lnSpc>
              <a:spcBef>
                <a:spcPts val="0"/>
              </a:spcBef>
              <a:spcAft>
                <a:spcPts val="0"/>
              </a:spcAft>
              <a:buClr>
                <a:schemeClr val="dk1"/>
              </a:buClr>
              <a:buSzPts val="3200"/>
              <a:buFont typeface="Inter Tight"/>
              <a:buNone/>
              <a:defRPr sz="3200" b="1" i="0" u="none" strike="noStrike" cap="none">
                <a:solidFill>
                  <a:schemeClr val="dk1"/>
                </a:solidFill>
                <a:latin typeface="Inter Tight"/>
                <a:ea typeface="Inter Tight"/>
                <a:cs typeface="Inter Tight"/>
                <a:sym typeface="Inter Tight"/>
              </a:defRPr>
            </a:lvl8pPr>
            <a:lvl9pPr marR="0" lvl="8" algn="l">
              <a:lnSpc>
                <a:spcPct val="100000"/>
              </a:lnSpc>
              <a:spcBef>
                <a:spcPts val="0"/>
              </a:spcBef>
              <a:spcAft>
                <a:spcPts val="0"/>
              </a:spcAft>
              <a:buClr>
                <a:schemeClr val="dk1"/>
              </a:buClr>
              <a:buSzPts val="3200"/>
              <a:buFont typeface="Inter Tight"/>
              <a:buNone/>
              <a:defRPr sz="3200" b="1" i="0" u="none" strike="noStrike" cap="none">
                <a:solidFill>
                  <a:schemeClr val="dk1"/>
                </a:solidFill>
                <a:latin typeface="Inter Tight"/>
                <a:ea typeface="Inter Tight"/>
                <a:cs typeface="Inter Tight"/>
                <a:sym typeface="Inter Tight"/>
              </a:defRPr>
            </a:lvl9pPr>
          </a:lstStyle>
          <a:p>
            <a:endParaRPr/>
          </a:p>
        </p:txBody>
      </p:sp>
      <p:sp>
        <p:nvSpPr>
          <p:cNvPr id="86" name="Google Shape;86;g3185375ad6e_0_716"/>
          <p:cNvSpPr txBox="1">
            <a:spLocks noGrp="1"/>
          </p:cNvSpPr>
          <p:nvPr>
            <p:ph type="body" idx="1"/>
          </p:nvPr>
        </p:nvSpPr>
        <p:spPr>
          <a:xfrm>
            <a:off x="584533" y="1221271"/>
            <a:ext cx="11023200" cy="5307900"/>
          </a:xfrm>
          <a:prstGeom prst="rect">
            <a:avLst/>
          </a:prstGeom>
          <a:noFill/>
          <a:ln>
            <a:noFill/>
          </a:ln>
        </p:spPr>
        <p:txBody>
          <a:bodyPr spcFirstLastPara="1" wrap="square" lIns="0" tIns="0" rIns="0" bIns="0" anchor="t" anchorCtr="0">
            <a:noAutofit/>
          </a:bodyPr>
          <a:lstStyle>
            <a:lvl1pPr marL="457200" marR="0" lvl="0" indent="-311150" algn="l">
              <a:lnSpc>
                <a:spcPct val="115000"/>
              </a:lnSpc>
              <a:spcBef>
                <a:spcPts val="0"/>
              </a:spcBef>
              <a:spcAft>
                <a:spcPts val="0"/>
              </a:spcAft>
              <a:buClr>
                <a:srgbClr val="798F9C"/>
              </a:buClr>
              <a:buSzPts val="1300"/>
              <a:buFont typeface="Urbanist Medium"/>
              <a:buChar char="●"/>
              <a:defRPr sz="1300" b="0" i="0" u="none" strike="noStrike" cap="none">
                <a:solidFill>
                  <a:srgbClr val="798F9C"/>
                </a:solidFill>
                <a:latin typeface="Urbanist Medium"/>
                <a:ea typeface="Urbanist Medium"/>
                <a:cs typeface="Urbanist Medium"/>
                <a:sym typeface="Urbanist Medium"/>
              </a:defRPr>
            </a:lvl1pPr>
            <a:lvl2pPr marL="914400" marR="0" lvl="1" indent="-311150" algn="l">
              <a:lnSpc>
                <a:spcPct val="115000"/>
              </a:lnSpc>
              <a:spcBef>
                <a:spcPts val="0"/>
              </a:spcBef>
              <a:spcAft>
                <a:spcPts val="0"/>
              </a:spcAft>
              <a:buClr>
                <a:srgbClr val="798F9C"/>
              </a:buClr>
              <a:buSzPts val="1300"/>
              <a:buFont typeface="Urbanist Medium"/>
              <a:buChar char="○"/>
              <a:defRPr sz="1300" b="0" i="0" u="none" strike="noStrike" cap="none">
                <a:solidFill>
                  <a:srgbClr val="798F9C"/>
                </a:solidFill>
                <a:latin typeface="Urbanist Medium"/>
                <a:ea typeface="Urbanist Medium"/>
                <a:cs typeface="Urbanist Medium"/>
                <a:sym typeface="Urbanist Medium"/>
              </a:defRPr>
            </a:lvl2pPr>
            <a:lvl3pPr marL="1371600" marR="0" lvl="2" indent="-311150" algn="l">
              <a:lnSpc>
                <a:spcPct val="115000"/>
              </a:lnSpc>
              <a:spcBef>
                <a:spcPts val="0"/>
              </a:spcBef>
              <a:spcAft>
                <a:spcPts val="0"/>
              </a:spcAft>
              <a:buClr>
                <a:srgbClr val="798F9C"/>
              </a:buClr>
              <a:buSzPts val="1300"/>
              <a:buFont typeface="Urbanist Medium"/>
              <a:buChar char="■"/>
              <a:defRPr sz="1300" b="0" i="0" u="none" strike="noStrike" cap="none">
                <a:solidFill>
                  <a:srgbClr val="798F9C"/>
                </a:solidFill>
                <a:latin typeface="Urbanist Medium"/>
                <a:ea typeface="Urbanist Medium"/>
                <a:cs typeface="Urbanist Medium"/>
                <a:sym typeface="Urbanist Medium"/>
              </a:defRPr>
            </a:lvl3pPr>
            <a:lvl4pPr marL="1828800" marR="0" lvl="3" indent="-311150" algn="l">
              <a:lnSpc>
                <a:spcPct val="115000"/>
              </a:lnSpc>
              <a:spcBef>
                <a:spcPts val="0"/>
              </a:spcBef>
              <a:spcAft>
                <a:spcPts val="0"/>
              </a:spcAft>
              <a:buClr>
                <a:srgbClr val="798F9C"/>
              </a:buClr>
              <a:buSzPts val="1300"/>
              <a:buFont typeface="Urbanist Medium"/>
              <a:buChar char="●"/>
              <a:defRPr sz="1300" b="0" i="0" u="none" strike="noStrike" cap="none">
                <a:solidFill>
                  <a:srgbClr val="798F9C"/>
                </a:solidFill>
                <a:latin typeface="Urbanist Medium"/>
                <a:ea typeface="Urbanist Medium"/>
                <a:cs typeface="Urbanist Medium"/>
                <a:sym typeface="Urbanist Medium"/>
              </a:defRPr>
            </a:lvl4pPr>
            <a:lvl5pPr marL="2286000" marR="0" lvl="4" indent="-311150" algn="l">
              <a:lnSpc>
                <a:spcPct val="115000"/>
              </a:lnSpc>
              <a:spcBef>
                <a:spcPts val="0"/>
              </a:spcBef>
              <a:spcAft>
                <a:spcPts val="0"/>
              </a:spcAft>
              <a:buClr>
                <a:srgbClr val="798F9C"/>
              </a:buClr>
              <a:buSzPts val="1300"/>
              <a:buFont typeface="Urbanist Medium"/>
              <a:buChar char="○"/>
              <a:defRPr sz="1300" b="0" i="0" u="none" strike="noStrike" cap="none">
                <a:solidFill>
                  <a:srgbClr val="798F9C"/>
                </a:solidFill>
                <a:latin typeface="Urbanist Medium"/>
                <a:ea typeface="Urbanist Medium"/>
                <a:cs typeface="Urbanist Medium"/>
                <a:sym typeface="Urbanist Medium"/>
              </a:defRPr>
            </a:lvl5pPr>
            <a:lvl6pPr marL="2743200" marR="0" lvl="5" indent="-311150" algn="l">
              <a:lnSpc>
                <a:spcPct val="115000"/>
              </a:lnSpc>
              <a:spcBef>
                <a:spcPts val="0"/>
              </a:spcBef>
              <a:spcAft>
                <a:spcPts val="0"/>
              </a:spcAft>
              <a:buClr>
                <a:srgbClr val="798F9C"/>
              </a:buClr>
              <a:buSzPts val="1300"/>
              <a:buFont typeface="Urbanist Medium"/>
              <a:buChar char="■"/>
              <a:defRPr sz="1300" b="0" i="0" u="none" strike="noStrike" cap="none">
                <a:solidFill>
                  <a:srgbClr val="798F9C"/>
                </a:solidFill>
                <a:latin typeface="Urbanist Medium"/>
                <a:ea typeface="Urbanist Medium"/>
                <a:cs typeface="Urbanist Medium"/>
                <a:sym typeface="Urbanist Medium"/>
              </a:defRPr>
            </a:lvl6pPr>
            <a:lvl7pPr marL="3200400" marR="0" lvl="6" indent="-311150" algn="l">
              <a:lnSpc>
                <a:spcPct val="115000"/>
              </a:lnSpc>
              <a:spcBef>
                <a:spcPts val="0"/>
              </a:spcBef>
              <a:spcAft>
                <a:spcPts val="0"/>
              </a:spcAft>
              <a:buClr>
                <a:srgbClr val="798F9C"/>
              </a:buClr>
              <a:buSzPts val="1300"/>
              <a:buFont typeface="Urbanist Medium"/>
              <a:buChar char="●"/>
              <a:defRPr sz="1300" b="0" i="0" u="none" strike="noStrike" cap="none">
                <a:solidFill>
                  <a:srgbClr val="798F9C"/>
                </a:solidFill>
                <a:latin typeface="Urbanist Medium"/>
                <a:ea typeface="Urbanist Medium"/>
                <a:cs typeface="Urbanist Medium"/>
                <a:sym typeface="Urbanist Medium"/>
              </a:defRPr>
            </a:lvl7pPr>
            <a:lvl8pPr marL="3657600" marR="0" lvl="7" indent="-311150" algn="l">
              <a:lnSpc>
                <a:spcPct val="115000"/>
              </a:lnSpc>
              <a:spcBef>
                <a:spcPts val="0"/>
              </a:spcBef>
              <a:spcAft>
                <a:spcPts val="0"/>
              </a:spcAft>
              <a:buClr>
                <a:srgbClr val="798F9C"/>
              </a:buClr>
              <a:buSzPts val="1300"/>
              <a:buFont typeface="Urbanist Medium"/>
              <a:buChar char="○"/>
              <a:defRPr sz="1300" b="0" i="0" u="none" strike="noStrike" cap="none">
                <a:solidFill>
                  <a:srgbClr val="798F9C"/>
                </a:solidFill>
                <a:latin typeface="Urbanist Medium"/>
                <a:ea typeface="Urbanist Medium"/>
                <a:cs typeface="Urbanist Medium"/>
                <a:sym typeface="Urbanist Medium"/>
              </a:defRPr>
            </a:lvl8pPr>
            <a:lvl9pPr marL="4114800" marR="0" lvl="8" indent="-311150" algn="l">
              <a:lnSpc>
                <a:spcPct val="115000"/>
              </a:lnSpc>
              <a:spcBef>
                <a:spcPts val="0"/>
              </a:spcBef>
              <a:spcAft>
                <a:spcPts val="0"/>
              </a:spcAft>
              <a:buClr>
                <a:srgbClr val="798F9C"/>
              </a:buClr>
              <a:buSzPts val="1300"/>
              <a:buFont typeface="Urbanist Medium"/>
              <a:buChar char="■"/>
              <a:defRPr sz="1300" b="0" i="0" u="none" strike="noStrike" cap="none">
                <a:solidFill>
                  <a:srgbClr val="798F9C"/>
                </a:solidFill>
                <a:latin typeface="Urbanist Medium"/>
                <a:ea typeface="Urbanist Medium"/>
                <a:cs typeface="Urbanist Medium"/>
                <a:sym typeface="Urbanist Medium"/>
              </a:defRPr>
            </a:lvl9pPr>
          </a:lstStyle>
          <a:p>
            <a:endParaRPr/>
          </a:p>
        </p:txBody>
      </p:sp>
      <p:sp>
        <p:nvSpPr>
          <p:cNvPr id="87" name="Google Shape;87;g3185375ad6e_0_716"/>
          <p:cNvSpPr txBox="1">
            <a:spLocks noGrp="1"/>
          </p:cNvSpPr>
          <p:nvPr>
            <p:ph type="sldNum" idx="12"/>
          </p:nvPr>
        </p:nvSpPr>
        <p:spPr>
          <a:xfrm>
            <a:off x="11296611" y="6217623"/>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88" name="Google Shape;88;g3185375ad6e_0_716"/>
          <p:cNvSpPr txBox="1"/>
          <p:nvPr/>
        </p:nvSpPr>
        <p:spPr>
          <a:xfrm>
            <a:off x="7894533" y="1221271"/>
            <a:ext cx="3713100" cy="585300"/>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Clr>
                <a:srgbClr val="000000"/>
              </a:buClr>
              <a:buSzPts val="1300"/>
              <a:buFont typeface="Arial"/>
              <a:buNone/>
            </a:pPr>
            <a:endParaRPr sz="1300" b="0" i="0" u="none" strike="noStrike" cap="none">
              <a:solidFill>
                <a:srgbClr val="798F9C"/>
              </a:solidFill>
              <a:latin typeface="Urbanist Medium"/>
              <a:ea typeface="Urbanist Medium"/>
              <a:cs typeface="Urbanist Medium"/>
              <a:sym typeface="Urbanist Medium"/>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name="simple-dark-2">
    <p:bg>
      <p:bgPr>
        <a:solidFill>
          <a:srgbClr val="0B0F19"/>
        </a:solidFill>
        <a:effectLst/>
      </p:bgPr>
    </p:bg>
    <p:spTree>
      <p:nvGrpSpPr>
        <p:cNvPr id="1" name="Shape 300"/>
        <p:cNvGrpSpPr/>
        <p:nvPr/>
      </p:nvGrpSpPr>
      <p:grpSpPr>
        <a:xfrm>
          <a:off x="0" y="0"/>
          <a:ext cx="0" cy="0"/>
          <a:chOff x="0" y="0"/>
          <a:chExt cx="0" cy="0"/>
        </a:xfrm>
      </p:grpSpPr>
      <p:sp>
        <p:nvSpPr>
          <p:cNvPr id="301" name="Google Shape;301;g3185375ad6e_0_932"/>
          <p:cNvSpPr txBox="1">
            <a:spLocks noGrp="1"/>
          </p:cNvSpPr>
          <p:nvPr>
            <p:ph type="title"/>
          </p:nvPr>
        </p:nvSpPr>
        <p:spPr>
          <a:xfrm>
            <a:off x="584533" y="281820"/>
            <a:ext cx="11023200" cy="732300"/>
          </a:xfrm>
          <a:prstGeom prst="rect">
            <a:avLst/>
          </a:prstGeom>
          <a:noFill/>
          <a:ln>
            <a:noFill/>
          </a:ln>
        </p:spPr>
        <p:txBody>
          <a:bodyPr spcFirstLastPara="1" wrap="square" lIns="0" tIns="0" rIns="0" bIns="0" anchor="ctr" anchorCtr="0">
            <a:noAutofit/>
          </a:bodyPr>
          <a:lstStyle>
            <a:lvl1pPr marR="0" lvl="0" algn="l">
              <a:lnSpc>
                <a:spcPct val="100000"/>
              </a:lnSpc>
              <a:spcBef>
                <a:spcPts val="0"/>
              </a:spcBef>
              <a:spcAft>
                <a:spcPts val="0"/>
              </a:spcAft>
              <a:buClr>
                <a:schemeClr val="dk1"/>
              </a:buClr>
              <a:buSzPts val="2900"/>
              <a:buFont typeface="Inter Tight"/>
              <a:buNone/>
              <a:defRPr sz="2900" b="1" i="0" u="none" strike="noStrike" cap="none">
                <a:solidFill>
                  <a:schemeClr val="dk1"/>
                </a:solidFill>
                <a:latin typeface="Inter Tight"/>
                <a:ea typeface="Inter Tight"/>
                <a:cs typeface="Inter Tight"/>
                <a:sym typeface="Inter Tight"/>
              </a:defRPr>
            </a:lvl1pPr>
            <a:lvl2pPr marR="0" lvl="1" algn="l">
              <a:lnSpc>
                <a:spcPct val="100000"/>
              </a:lnSpc>
              <a:spcBef>
                <a:spcPts val="0"/>
              </a:spcBef>
              <a:spcAft>
                <a:spcPts val="0"/>
              </a:spcAft>
              <a:buClr>
                <a:schemeClr val="dk1"/>
              </a:buClr>
              <a:buSzPts val="3200"/>
              <a:buFont typeface="Inter Tight"/>
              <a:buNone/>
              <a:defRPr sz="3200" b="1" i="0" u="none" strike="noStrike" cap="none">
                <a:solidFill>
                  <a:schemeClr val="dk1"/>
                </a:solidFill>
                <a:latin typeface="Inter Tight"/>
                <a:ea typeface="Inter Tight"/>
                <a:cs typeface="Inter Tight"/>
                <a:sym typeface="Inter Tight"/>
              </a:defRPr>
            </a:lvl2pPr>
            <a:lvl3pPr marR="0" lvl="2" algn="l">
              <a:lnSpc>
                <a:spcPct val="100000"/>
              </a:lnSpc>
              <a:spcBef>
                <a:spcPts val="0"/>
              </a:spcBef>
              <a:spcAft>
                <a:spcPts val="0"/>
              </a:spcAft>
              <a:buClr>
                <a:schemeClr val="dk1"/>
              </a:buClr>
              <a:buSzPts val="3200"/>
              <a:buFont typeface="Inter Tight"/>
              <a:buNone/>
              <a:defRPr sz="3200" b="1" i="0" u="none" strike="noStrike" cap="none">
                <a:solidFill>
                  <a:schemeClr val="dk1"/>
                </a:solidFill>
                <a:latin typeface="Inter Tight"/>
                <a:ea typeface="Inter Tight"/>
                <a:cs typeface="Inter Tight"/>
                <a:sym typeface="Inter Tight"/>
              </a:defRPr>
            </a:lvl3pPr>
            <a:lvl4pPr marR="0" lvl="3" algn="l">
              <a:lnSpc>
                <a:spcPct val="100000"/>
              </a:lnSpc>
              <a:spcBef>
                <a:spcPts val="0"/>
              </a:spcBef>
              <a:spcAft>
                <a:spcPts val="0"/>
              </a:spcAft>
              <a:buClr>
                <a:schemeClr val="dk1"/>
              </a:buClr>
              <a:buSzPts val="3200"/>
              <a:buFont typeface="Inter Tight"/>
              <a:buNone/>
              <a:defRPr sz="3200" b="1" i="0" u="none" strike="noStrike" cap="none">
                <a:solidFill>
                  <a:schemeClr val="dk1"/>
                </a:solidFill>
                <a:latin typeface="Inter Tight"/>
                <a:ea typeface="Inter Tight"/>
                <a:cs typeface="Inter Tight"/>
                <a:sym typeface="Inter Tight"/>
              </a:defRPr>
            </a:lvl4pPr>
            <a:lvl5pPr marR="0" lvl="4" algn="l">
              <a:lnSpc>
                <a:spcPct val="100000"/>
              </a:lnSpc>
              <a:spcBef>
                <a:spcPts val="0"/>
              </a:spcBef>
              <a:spcAft>
                <a:spcPts val="0"/>
              </a:spcAft>
              <a:buClr>
                <a:schemeClr val="dk1"/>
              </a:buClr>
              <a:buSzPts val="3200"/>
              <a:buFont typeface="Inter Tight"/>
              <a:buNone/>
              <a:defRPr sz="3200" b="1" i="0" u="none" strike="noStrike" cap="none">
                <a:solidFill>
                  <a:schemeClr val="dk1"/>
                </a:solidFill>
                <a:latin typeface="Inter Tight"/>
                <a:ea typeface="Inter Tight"/>
                <a:cs typeface="Inter Tight"/>
                <a:sym typeface="Inter Tight"/>
              </a:defRPr>
            </a:lvl5pPr>
            <a:lvl6pPr marR="0" lvl="5" algn="l">
              <a:lnSpc>
                <a:spcPct val="100000"/>
              </a:lnSpc>
              <a:spcBef>
                <a:spcPts val="0"/>
              </a:spcBef>
              <a:spcAft>
                <a:spcPts val="0"/>
              </a:spcAft>
              <a:buClr>
                <a:schemeClr val="dk1"/>
              </a:buClr>
              <a:buSzPts val="3200"/>
              <a:buFont typeface="Inter Tight"/>
              <a:buNone/>
              <a:defRPr sz="3200" b="1" i="0" u="none" strike="noStrike" cap="none">
                <a:solidFill>
                  <a:schemeClr val="dk1"/>
                </a:solidFill>
                <a:latin typeface="Inter Tight"/>
                <a:ea typeface="Inter Tight"/>
                <a:cs typeface="Inter Tight"/>
                <a:sym typeface="Inter Tight"/>
              </a:defRPr>
            </a:lvl6pPr>
            <a:lvl7pPr marR="0" lvl="6" algn="l">
              <a:lnSpc>
                <a:spcPct val="100000"/>
              </a:lnSpc>
              <a:spcBef>
                <a:spcPts val="0"/>
              </a:spcBef>
              <a:spcAft>
                <a:spcPts val="0"/>
              </a:spcAft>
              <a:buClr>
                <a:schemeClr val="dk1"/>
              </a:buClr>
              <a:buSzPts val="3200"/>
              <a:buFont typeface="Inter Tight"/>
              <a:buNone/>
              <a:defRPr sz="3200" b="1" i="0" u="none" strike="noStrike" cap="none">
                <a:solidFill>
                  <a:schemeClr val="dk1"/>
                </a:solidFill>
                <a:latin typeface="Inter Tight"/>
                <a:ea typeface="Inter Tight"/>
                <a:cs typeface="Inter Tight"/>
                <a:sym typeface="Inter Tight"/>
              </a:defRPr>
            </a:lvl7pPr>
            <a:lvl8pPr marR="0" lvl="7" algn="l">
              <a:lnSpc>
                <a:spcPct val="100000"/>
              </a:lnSpc>
              <a:spcBef>
                <a:spcPts val="0"/>
              </a:spcBef>
              <a:spcAft>
                <a:spcPts val="0"/>
              </a:spcAft>
              <a:buClr>
                <a:schemeClr val="dk1"/>
              </a:buClr>
              <a:buSzPts val="3200"/>
              <a:buFont typeface="Inter Tight"/>
              <a:buNone/>
              <a:defRPr sz="3200" b="1" i="0" u="none" strike="noStrike" cap="none">
                <a:solidFill>
                  <a:schemeClr val="dk1"/>
                </a:solidFill>
                <a:latin typeface="Inter Tight"/>
                <a:ea typeface="Inter Tight"/>
                <a:cs typeface="Inter Tight"/>
                <a:sym typeface="Inter Tight"/>
              </a:defRPr>
            </a:lvl8pPr>
            <a:lvl9pPr marR="0" lvl="8" algn="l">
              <a:lnSpc>
                <a:spcPct val="100000"/>
              </a:lnSpc>
              <a:spcBef>
                <a:spcPts val="0"/>
              </a:spcBef>
              <a:spcAft>
                <a:spcPts val="0"/>
              </a:spcAft>
              <a:buClr>
                <a:schemeClr val="dk1"/>
              </a:buClr>
              <a:buSzPts val="3200"/>
              <a:buFont typeface="Inter Tight"/>
              <a:buNone/>
              <a:defRPr sz="3200" b="1" i="0" u="none" strike="noStrike" cap="none">
                <a:solidFill>
                  <a:schemeClr val="dk1"/>
                </a:solidFill>
                <a:latin typeface="Inter Tight"/>
                <a:ea typeface="Inter Tight"/>
                <a:cs typeface="Inter Tight"/>
                <a:sym typeface="Inter Tight"/>
              </a:defRPr>
            </a:lvl9pPr>
          </a:lstStyle>
          <a:p>
            <a:endParaRPr/>
          </a:p>
        </p:txBody>
      </p:sp>
      <p:sp>
        <p:nvSpPr>
          <p:cNvPr id="302" name="Google Shape;302;g3185375ad6e_0_932"/>
          <p:cNvSpPr txBox="1">
            <a:spLocks noGrp="1"/>
          </p:cNvSpPr>
          <p:nvPr>
            <p:ph type="body" idx="1"/>
          </p:nvPr>
        </p:nvSpPr>
        <p:spPr>
          <a:xfrm>
            <a:off x="584533" y="1221270"/>
            <a:ext cx="11023200" cy="5307900"/>
          </a:xfrm>
          <a:prstGeom prst="rect">
            <a:avLst/>
          </a:prstGeom>
          <a:noFill/>
          <a:ln>
            <a:noFill/>
          </a:ln>
        </p:spPr>
        <p:txBody>
          <a:bodyPr spcFirstLastPara="1" wrap="square" lIns="0" tIns="0" rIns="0" bIns="0" anchor="t" anchorCtr="0">
            <a:noAutofit/>
          </a:bodyPr>
          <a:lstStyle>
            <a:lvl1pPr marL="457200" marR="0" lvl="0" indent="-311150" algn="l">
              <a:lnSpc>
                <a:spcPct val="115000"/>
              </a:lnSpc>
              <a:spcBef>
                <a:spcPts val="0"/>
              </a:spcBef>
              <a:spcAft>
                <a:spcPts val="0"/>
              </a:spcAft>
              <a:buClr>
                <a:srgbClr val="798F9C"/>
              </a:buClr>
              <a:buSzPts val="1300"/>
              <a:buFont typeface="Urbanist Medium"/>
              <a:buChar char="●"/>
              <a:defRPr sz="1300" b="0" i="0" u="none" strike="noStrike" cap="none">
                <a:solidFill>
                  <a:srgbClr val="798F9C"/>
                </a:solidFill>
                <a:latin typeface="Urbanist Medium"/>
                <a:ea typeface="Urbanist Medium"/>
                <a:cs typeface="Urbanist Medium"/>
                <a:sym typeface="Urbanist Medium"/>
              </a:defRPr>
            </a:lvl1pPr>
            <a:lvl2pPr marL="914400" marR="0" lvl="1" indent="-311150" algn="l">
              <a:lnSpc>
                <a:spcPct val="115000"/>
              </a:lnSpc>
              <a:spcBef>
                <a:spcPts val="0"/>
              </a:spcBef>
              <a:spcAft>
                <a:spcPts val="0"/>
              </a:spcAft>
              <a:buClr>
                <a:srgbClr val="798F9C"/>
              </a:buClr>
              <a:buSzPts val="1300"/>
              <a:buFont typeface="Urbanist Medium"/>
              <a:buChar char="○"/>
              <a:defRPr sz="1300" b="0" i="0" u="none" strike="noStrike" cap="none">
                <a:solidFill>
                  <a:srgbClr val="798F9C"/>
                </a:solidFill>
                <a:latin typeface="Urbanist Medium"/>
                <a:ea typeface="Urbanist Medium"/>
                <a:cs typeface="Urbanist Medium"/>
                <a:sym typeface="Urbanist Medium"/>
              </a:defRPr>
            </a:lvl2pPr>
            <a:lvl3pPr marL="1371600" marR="0" lvl="2" indent="-311150" algn="l">
              <a:lnSpc>
                <a:spcPct val="115000"/>
              </a:lnSpc>
              <a:spcBef>
                <a:spcPts val="0"/>
              </a:spcBef>
              <a:spcAft>
                <a:spcPts val="0"/>
              </a:spcAft>
              <a:buClr>
                <a:srgbClr val="798F9C"/>
              </a:buClr>
              <a:buSzPts val="1300"/>
              <a:buFont typeface="Urbanist Medium"/>
              <a:buChar char="■"/>
              <a:defRPr sz="1300" b="0" i="0" u="none" strike="noStrike" cap="none">
                <a:solidFill>
                  <a:srgbClr val="798F9C"/>
                </a:solidFill>
                <a:latin typeface="Urbanist Medium"/>
                <a:ea typeface="Urbanist Medium"/>
                <a:cs typeface="Urbanist Medium"/>
                <a:sym typeface="Urbanist Medium"/>
              </a:defRPr>
            </a:lvl3pPr>
            <a:lvl4pPr marL="1828800" marR="0" lvl="3" indent="-311150" algn="l">
              <a:lnSpc>
                <a:spcPct val="115000"/>
              </a:lnSpc>
              <a:spcBef>
                <a:spcPts val="0"/>
              </a:spcBef>
              <a:spcAft>
                <a:spcPts val="0"/>
              </a:spcAft>
              <a:buClr>
                <a:srgbClr val="798F9C"/>
              </a:buClr>
              <a:buSzPts val="1300"/>
              <a:buFont typeface="Urbanist Medium"/>
              <a:buChar char="●"/>
              <a:defRPr sz="1300" b="0" i="0" u="none" strike="noStrike" cap="none">
                <a:solidFill>
                  <a:srgbClr val="798F9C"/>
                </a:solidFill>
                <a:latin typeface="Urbanist Medium"/>
                <a:ea typeface="Urbanist Medium"/>
                <a:cs typeface="Urbanist Medium"/>
                <a:sym typeface="Urbanist Medium"/>
              </a:defRPr>
            </a:lvl4pPr>
            <a:lvl5pPr marL="2286000" marR="0" lvl="4" indent="-311150" algn="l">
              <a:lnSpc>
                <a:spcPct val="115000"/>
              </a:lnSpc>
              <a:spcBef>
                <a:spcPts val="0"/>
              </a:spcBef>
              <a:spcAft>
                <a:spcPts val="0"/>
              </a:spcAft>
              <a:buClr>
                <a:srgbClr val="798F9C"/>
              </a:buClr>
              <a:buSzPts val="1300"/>
              <a:buFont typeface="Urbanist Medium"/>
              <a:buChar char="○"/>
              <a:defRPr sz="1300" b="0" i="0" u="none" strike="noStrike" cap="none">
                <a:solidFill>
                  <a:srgbClr val="798F9C"/>
                </a:solidFill>
                <a:latin typeface="Urbanist Medium"/>
                <a:ea typeface="Urbanist Medium"/>
                <a:cs typeface="Urbanist Medium"/>
                <a:sym typeface="Urbanist Medium"/>
              </a:defRPr>
            </a:lvl5pPr>
            <a:lvl6pPr marL="2743200" marR="0" lvl="5" indent="-311150" algn="l">
              <a:lnSpc>
                <a:spcPct val="115000"/>
              </a:lnSpc>
              <a:spcBef>
                <a:spcPts val="0"/>
              </a:spcBef>
              <a:spcAft>
                <a:spcPts val="0"/>
              </a:spcAft>
              <a:buClr>
                <a:srgbClr val="798F9C"/>
              </a:buClr>
              <a:buSzPts val="1300"/>
              <a:buFont typeface="Urbanist Medium"/>
              <a:buChar char="■"/>
              <a:defRPr sz="1300" b="0" i="0" u="none" strike="noStrike" cap="none">
                <a:solidFill>
                  <a:srgbClr val="798F9C"/>
                </a:solidFill>
                <a:latin typeface="Urbanist Medium"/>
                <a:ea typeface="Urbanist Medium"/>
                <a:cs typeface="Urbanist Medium"/>
                <a:sym typeface="Urbanist Medium"/>
              </a:defRPr>
            </a:lvl6pPr>
            <a:lvl7pPr marL="3200400" marR="0" lvl="6" indent="-311150" algn="l">
              <a:lnSpc>
                <a:spcPct val="115000"/>
              </a:lnSpc>
              <a:spcBef>
                <a:spcPts val="0"/>
              </a:spcBef>
              <a:spcAft>
                <a:spcPts val="0"/>
              </a:spcAft>
              <a:buClr>
                <a:srgbClr val="798F9C"/>
              </a:buClr>
              <a:buSzPts val="1300"/>
              <a:buFont typeface="Urbanist Medium"/>
              <a:buChar char="●"/>
              <a:defRPr sz="1300" b="0" i="0" u="none" strike="noStrike" cap="none">
                <a:solidFill>
                  <a:srgbClr val="798F9C"/>
                </a:solidFill>
                <a:latin typeface="Urbanist Medium"/>
                <a:ea typeface="Urbanist Medium"/>
                <a:cs typeface="Urbanist Medium"/>
                <a:sym typeface="Urbanist Medium"/>
              </a:defRPr>
            </a:lvl7pPr>
            <a:lvl8pPr marL="3657600" marR="0" lvl="7" indent="-311150" algn="l">
              <a:lnSpc>
                <a:spcPct val="115000"/>
              </a:lnSpc>
              <a:spcBef>
                <a:spcPts val="0"/>
              </a:spcBef>
              <a:spcAft>
                <a:spcPts val="0"/>
              </a:spcAft>
              <a:buClr>
                <a:srgbClr val="798F9C"/>
              </a:buClr>
              <a:buSzPts val="1300"/>
              <a:buFont typeface="Urbanist Medium"/>
              <a:buChar char="○"/>
              <a:defRPr sz="1300" b="0" i="0" u="none" strike="noStrike" cap="none">
                <a:solidFill>
                  <a:srgbClr val="798F9C"/>
                </a:solidFill>
                <a:latin typeface="Urbanist Medium"/>
                <a:ea typeface="Urbanist Medium"/>
                <a:cs typeface="Urbanist Medium"/>
                <a:sym typeface="Urbanist Medium"/>
              </a:defRPr>
            </a:lvl8pPr>
            <a:lvl9pPr marL="4114800" marR="0" lvl="8" indent="-311150" algn="l">
              <a:lnSpc>
                <a:spcPct val="115000"/>
              </a:lnSpc>
              <a:spcBef>
                <a:spcPts val="0"/>
              </a:spcBef>
              <a:spcAft>
                <a:spcPts val="0"/>
              </a:spcAft>
              <a:buClr>
                <a:srgbClr val="798F9C"/>
              </a:buClr>
              <a:buSzPts val="1300"/>
              <a:buFont typeface="Urbanist Medium"/>
              <a:buChar char="■"/>
              <a:defRPr sz="1300" b="0" i="0" u="none" strike="noStrike" cap="none">
                <a:solidFill>
                  <a:srgbClr val="798F9C"/>
                </a:solidFill>
                <a:latin typeface="Urbanist Medium"/>
                <a:ea typeface="Urbanist Medium"/>
                <a:cs typeface="Urbanist Medium"/>
                <a:sym typeface="Urbanist Medium"/>
              </a:defRPr>
            </a:lvl9pPr>
          </a:lstStyle>
          <a:p>
            <a:endParaRPr/>
          </a:p>
        </p:txBody>
      </p:sp>
      <p:sp>
        <p:nvSpPr>
          <p:cNvPr id="303" name="Google Shape;303;g3185375ad6e_0_932"/>
          <p:cNvSpPr txBox="1">
            <a:spLocks noGrp="1"/>
          </p:cNvSpPr>
          <p:nvPr>
            <p:ph type="sldNum" idx="12"/>
          </p:nvPr>
        </p:nvSpPr>
        <p:spPr>
          <a:xfrm>
            <a:off x="11296611"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304" name="Google Shape;304;g3185375ad6e_0_932"/>
          <p:cNvSpPr txBox="1"/>
          <p:nvPr/>
        </p:nvSpPr>
        <p:spPr>
          <a:xfrm>
            <a:off x="7894533" y="1221270"/>
            <a:ext cx="3713100" cy="585300"/>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Clr>
                <a:srgbClr val="000000"/>
              </a:buClr>
              <a:buSzPts val="1300"/>
              <a:buFont typeface="Arial"/>
              <a:buNone/>
            </a:pPr>
            <a:endParaRPr sz="1300" b="0" i="0" u="none" strike="noStrike" cap="none">
              <a:solidFill>
                <a:srgbClr val="798F9C"/>
              </a:solidFill>
              <a:latin typeface="Urbanist Medium"/>
              <a:ea typeface="Urbanist Medium"/>
              <a:cs typeface="Urbanist Medium"/>
              <a:sym typeface="Urbanist Medium"/>
            </a:endParaRPr>
          </a:p>
        </p:txBody>
      </p:sp>
    </p:spTree>
  </p:cSld>
  <p:clrMap bg1="lt1" tx1="dk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 id="2147483708" r:id="rId15"/>
    <p:sldLayoutId id="2147483709" r:id="rId16"/>
    <p:sldLayoutId id="2147483710" r:id="rId17"/>
    <p:sldLayoutId id="2147483711" r:id="rId18"/>
    <p:sldLayoutId id="2147483712" r:id="rId19"/>
    <p:sldLayoutId id="2147483713" r:id="rId20"/>
    <p:sldLayoutId id="2147483714" r:id="rId21"/>
    <p:sldLayoutId id="2147483715" r:id="rId22"/>
    <p:sldLayoutId id="2147483716" r:id="rId23"/>
    <p:sldLayoutId id="2147483717" r:id="rId24"/>
    <p:sldLayoutId id="2147483718" r:id="rId25"/>
    <p:sldLayoutId id="2147483719" r:id="rId26"/>
    <p:sldLayoutId id="2147483720" r:id="rId27"/>
    <p:sldLayoutId id="2147483721" r:id="rId28"/>
    <p:sldLayoutId id="2147483722" r:id="rId29"/>
    <p:sldLayoutId id="2147483723" r:id="rId3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hyperlink" Target="https://arxiv.org/pdf/2305.01937" TargetMode="External"/><Relationship Id="rId5" Type="http://schemas.openxmlformats.org/officeDocument/2006/relationships/image" Target="../media/image11.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1.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3.xml"/><Relationship Id="rId1" Type="http://schemas.openxmlformats.org/officeDocument/2006/relationships/slideLayout" Target="../slideLayouts/slideLayout44.xml"/><Relationship Id="rId5" Type="http://schemas.openxmlformats.org/officeDocument/2006/relationships/image" Target="../media/image19.pn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9.xml"/><Relationship Id="rId1" Type="http://schemas.openxmlformats.org/officeDocument/2006/relationships/slideLayout" Target="../slideLayouts/slideLayout1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3.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1.xml"/><Relationship Id="rId5" Type="http://schemas.openxmlformats.org/officeDocument/2006/relationships/image" Target="../media/image5.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openxmlformats.org/officeDocument/2006/relationships/hyperlink" Target="https://arxiv.org/html/2401.03205v1" TargetMode="External"/><Relationship Id="rId3" Type="http://schemas.openxmlformats.org/officeDocument/2006/relationships/image" Target="../media/image1.jpg"/><Relationship Id="rId7" Type="http://schemas.openxmlformats.org/officeDocument/2006/relationships/hyperlink" Target="https://aclanthology.org/2024.lrec-main.1519.pdf"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hyperlink" Target="https://arxiv.org/pdf/2306.05685" TargetMode="External"/><Relationship Id="rId5" Type="http://schemas.openxmlformats.org/officeDocument/2006/relationships/image" Target="../media/image6.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hyperlink" Target="https://arxiv.org/html/2403.03230v1"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hyperlink" Target="https://arxiv.org/pdf/2306.05685" TargetMode="External"/><Relationship Id="rId5" Type="http://schemas.openxmlformats.org/officeDocument/2006/relationships/image" Target="../media/image9.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sp>
        <p:nvSpPr>
          <p:cNvPr id="512" name="Google Shape;512;p1"/>
          <p:cNvSpPr/>
          <p:nvPr/>
        </p:nvSpPr>
        <p:spPr>
          <a:xfrm>
            <a:off x="0" y="0"/>
            <a:ext cx="12192000" cy="6858000"/>
          </a:xfrm>
          <a:prstGeom prst="rect">
            <a:avLst/>
          </a:prstGeom>
          <a:solidFill>
            <a:srgbClr val="0B0F1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513" name="Google Shape;513;p1"/>
          <p:cNvPicPr preferRelativeResize="0"/>
          <p:nvPr/>
        </p:nvPicPr>
        <p:blipFill rotWithShape="1">
          <a:blip r:embed="rId3">
            <a:alphaModFix amt="58000"/>
          </a:blip>
          <a:srcRect l="7289" t="-1" r="9945" b="20666"/>
          <a:stretch/>
        </p:blipFill>
        <p:spPr>
          <a:xfrm flipH="1">
            <a:off x="0" y="469557"/>
            <a:ext cx="12192000" cy="6412339"/>
          </a:xfrm>
          <a:prstGeom prst="rect">
            <a:avLst/>
          </a:prstGeom>
          <a:noFill/>
          <a:ln>
            <a:noFill/>
          </a:ln>
        </p:spPr>
      </p:pic>
      <p:pic>
        <p:nvPicPr>
          <p:cNvPr id="514" name="Google Shape;514;p1"/>
          <p:cNvPicPr preferRelativeResize="0"/>
          <p:nvPr/>
        </p:nvPicPr>
        <p:blipFill rotWithShape="1">
          <a:blip r:embed="rId4">
            <a:alphaModFix amt="9000"/>
          </a:blip>
          <a:srcRect/>
          <a:stretch/>
        </p:blipFill>
        <p:spPr>
          <a:xfrm>
            <a:off x="3072080" y="-133438"/>
            <a:ext cx="4369200" cy="7015335"/>
          </a:xfrm>
          <a:prstGeom prst="rect">
            <a:avLst/>
          </a:prstGeom>
          <a:noFill/>
          <a:ln>
            <a:noFill/>
          </a:ln>
        </p:spPr>
      </p:pic>
      <p:sp>
        <p:nvSpPr>
          <p:cNvPr id="515" name="Google Shape;515;p1"/>
          <p:cNvSpPr txBox="1"/>
          <p:nvPr/>
        </p:nvSpPr>
        <p:spPr>
          <a:xfrm>
            <a:off x="694490" y="3396063"/>
            <a:ext cx="8468700" cy="1219200"/>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None/>
            </a:pPr>
            <a:r>
              <a:rPr lang="en" sz="4400" b="1" i="0" u="none" strike="noStrike" cap="none">
                <a:solidFill>
                  <a:schemeClr val="lt1"/>
                </a:solidFill>
                <a:latin typeface="Arial"/>
                <a:ea typeface="Arial"/>
                <a:cs typeface="Arial"/>
                <a:sym typeface="Arial"/>
              </a:rPr>
              <a:t>Top-10 Misconceptions about</a:t>
            </a:r>
            <a:endParaRPr sz="4400"/>
          </a:p>
          <a:p>
            <a:pPr marL="0" marR="0" lvl="0" indent="0" algn="l" rtl="0">
              <a:lnSpc>
                <a:spcPct val="90000"/>
              </a:lnSpc>
              <a:spcBef>
                <a:spcPts val="0"/>
              </a:spcBef>
              <a:spcAft>
                <a:spcPts val="0"/>
              </a:spcAft>
              <a:buNone/>
            </a:pPr>
            <a:r>
              <a:rPr lang="en" sz="4400" b="1" i="0" u="none" strike="noStrike" cap="none">
                <a:solidFill>
                  <a:schemeClr val="lt1"/>
                </a:solidFill>
                <a:latin typeface="Arial"/>
                <a:ea typeface="Arial"/>
                <a:cs typeface="Arial"/>
                <a:sym typeface="Arial"/>
              </a:rPr>
              <a:t>LLM Judges in Production</a:t>
            </a:r>
            <a:endParaRPr sz="4400" b="1" i="0" u="none" strike="noStrike" cap="none">
              <a:solidFill>
                <a:schemeClr val="lt1"/>
              </a:solidFill>
              <a:latin typeface="Arial"/>
              <a:ea typeface="Arial"/>
              <a:cs typeface="Arial"/>
              <a:sym typeface="Arial"/>
            </a:endParaRPr>
          </a:p>
        </p:txBody>
      </p:sp>
      <p:sp>
        <p:nvSpPr>
          <p:cNvPr id="516" name="Google Shape;516;p1"/>
          <p:cNvSpPr txBox="1"/>
          <p:nvPr/>
        </p:nvSpPr>
        <p:spPr>
          <a:xfrm>
            <a:off x="694503" y="5059000"/>
            <a:ext cx="5989200" cy="7758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 sz="2100" b="1" i="0" u="none" strike="noStrike" cap="none">
                <a:solidFill>
                  <a:schemeClr val="lt1"/>
                </a:solidFill>
                <a:latin typeface="Urbanist"/>
                <a:ea typeface="Urbanist"/>
                <a:cs typeface="Urbanist"/>
                <a:sym typeface="Urbanist"/>
              </a:rPr>
              <a:t>Ari Heljakka, PhD - CEO</a:t>
            </a:r>
            <a:endParaRPr sz="2100" b="1" i="0" u="none" strike="noStrike" cap="none">
              <a:solidFill>
                <a:schemeClr val="lt1"/>
              </a:solidFill>
              <a:latin typeface="Urbanist"/>
              <a:ea typeface="Urbanist"/>
              <a:cs typeface="Urbanist"/>
              <a:sym typeface="Urbanist"/>
            </a:endParaRPr>
          </a:p>
          <a:p>
            <a:pPr marL="0" marR="0" lvl="0" indent="0" algn="l" rtl="0">
              <a:lnSpc>
                <a:spcPct val="140000"/>
              </a:lnSpc>
              <a:spcBef>
                <a:spcPts val="0"/>
              </a:spcBef>
              <a:spcAft>
                <a:spcPts val="0"/>
              </a:spcAft>
              <a:buNone/>
            </a:pPr>
            <a:r>
              <a:rPr lang="en" sz="2100" b="1" i="0" u="none" strike="noStrike" cap="none">
                <a:solidFill>
                  <a:schemeClr val="lt1"/>
                </a:solidFill>
                <a:latin typeface="Urbanist"/>
                <a:ea typeface="Urbanist"/>
                <a:cs typeface="Urbanist"/>
                <a:sym typeface="Urbanist"/>
              </a:rPr>
              <a:t>Oguzhan (Ouz) Gencoglu - Head of AI</a:t>
            </a:r>
            <a:endParaRPr sz="2100" b="1" i="0" u="none" strike="noStrike" cap="none">
              <a:solidFill>
                <a:schemeClr val="lt1"/>
              </a:solidFill>
              <a:latin typeface="Urbanist"/>
              <a:ea typeface="Urbanist"/>
              <a:cs typeface="Urbanist"/>
              <a:sym typeface="Urbanist"/>
            </a:endParaRPr>
          </a:p>
        </p:txBody>
      </p:sp>
      <p:sp>
        <p:nvSpPr>
          <p:cNvPr id="517" name="Google Shape;517;p1"/>
          <p:cNvSpPr txBox="1"/>
          <p:nvPr/>
        </p:nvSpPr>
        <p:spPr>
          <a:xfrm>
            <a:off x="694491" y="6058785"/>
            <a:ext cx="4369200" cy="32316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 sz="1500" b="0" i="0" u="none" strike="noStrike" cap="none" dirty="0">
                <a:solidFill>
                  <a:schemeClr val="lt1"/>
                </a:solidFill>
                <a:latin typeface="Urbanist"/>
                <a:ea typeface="Urbanist"/>
                <a:cs typeface="Urbanist"/>
                <a:sym typeface="Urbanist"/>
              </a:rPr>
              <a:t>December </a:t>
            </a:r>
            <a:r>
              <a:rPr lang="en" sz="1500" dirty="0">
                <a:solidFill>
                  <a:schemeClr val="lt1"/>
                </a:solidFill>
                <a:latin typeface="Urbanist"/>
                <a:ea typeface="Urbanist"/>
                <a:cs typeface="Urbanist"/>
                <a:sym typeface="Urbanist"/>
              </a:rPr>
              <a:t>4</a:t>
            </a:r>
            <a:r>
              <a:rPr lang="en" sz="1500" baseline="30000" dirty="0">
                <a:solidFill>
                  <a:schemeClr val="lt1"/>
                </a:solidFill>
                <a:latin typeface="Urbanist"/>
                <a:ea typeface="Urbanist"/>
                <a:cs typeface="Urbanist"/>
                <a:sym typeface="Urbanist"/>
              </a:rPr>
              <a:t>th</a:t>
            </a:r>
            <a:r>
              <a:rPr lang="en" sz="1500" dirty="0">
                <a:solidFill>
                  <a:schemeClr val="lt1"/>
                </a:solidFill>
                <a:latin typeface="Urbanist"/>
                <a:ea typeface="Urbanist"/>
                <a:cs typeface="Urbanist"/>
                <a:sym typeface="Urbanist"/>
              </a:rPr>
              <a:t>, </a:t>
            </a:r>
            <a:r>
              <a:rPr lang="en" sz="1500" b="0" i="0" u="none" strike="noStrike" cap="none" dirty="0">
                <a:solidFill>
                  <a:schemeClr val="lt1"/>
                </a:solidFill>
                <a:latin typeface="Urbanist"/>
                <a:ea typeface="Urbanist"/>
                <a:cs typeface="Urbanist"/>
                <a:sym typeface="Urbanist"/>
              </a:rPr>
              <a:t>2024</a:t>
            </a:r>
            <a:endParaRPr sz="1500" b="0" i="0" u="none" strike="noStrike" cap="none" dirty="0">
              <a:solidFill>
                <a:schemeClr val="lt1"/>
              </a:solidFill>
              <a:latin typeface="Urbanist"/>
              <a:ea typeface="Urbanist"/>
              <a:cs typeface="Urbanist"/>
              <a:sym typeface="Urbanist"/>
            </a:endParaRPr>
          </a:p>
        </p:txBody>
      </p:sp>
      <p:pic>
        <p:nvPicPr>
          <p:cNvPr id="518" name="Google Shape;518;p1" descr="A black and white logo&#10;&#10;Description automatically generated"/>
          <p:cNvPicPr preferRelativeResize="0"/>
          <p:nvPr/>
        </p:nvPicPr>
        <p:blipFill rotWithShape="1">
          <a:blip r:embed="rId5">
            <a:alphaModFix/>
          </a:blip>
          <a:srcRect/>
          <a:stretch/>
        </p:blipFill>
        <p:spPr>
          <a:xfrm>
            <a:off x="694491" y="2363044"/>
            <a:ext cx="3159052" cy="500183"/>
          </a:xfrm>
          <a:prstGeom prst="rect">
            <a:avLst/>
          </a:prstGeom>
          <a:noFill/>
          <a:ln>
            <a:noFill/>
          </a:ln>
        </p:spPr>
      </p:pic>
      <p:pic>
        <p:nvPicPr>
          <p:cNvPr id="519" name="Google Shape;519;p1"/>
          <p:cNvPicPr preferRelativeResize="0"/>
          <p:nvPr/>
        </p:nvPicPr>
        <p:blipFill rotWithShape="1">
          <a:blip r:embed="rId4">
            <a:alphaModFix amt="9000"/>
          </a:blip>
          <a:srcRect/>
          <a:stretch/>
        </p:blipFill>
        <p:spPr>
          <a:xfrm>
            <a:off x="2377589" y="5107608"/>
            <a:ext cx="4369200" cy="701533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55"/>
        <p:cNvGrpSpPr/>
        <p:nvPr/>
      </p:nvGrpSpPr>
      <p:grpSpPr>
        <a:xfrm>
          <a:off x="0" y="0"/>
          <a:ext cx="0" cy="0"/>
          <a:chOff x="0" y="0"/>
          <a:chExt cx="0" cy="0"/>
        </a:xfrm>
      </p:grpSpPr>
      <p:sp>
        <p:nvSpPr>
          <p:cNvPr id="656" name="Google Shape;656;g3185375ad6e_2_390"/>
          <p:cNvSpPr/>
          <p:nvPr/>
        </p:nvSpPr>
        <p:spPr>
          <a:xfrm>
            <a:off x="0" y="0"/>
            <a:ext cx="12192000" cy="6858000"/>
          </a:xfrm>
          <a:prstGeom prst="rect">
            <a:avLst/>
          </a:prstGeom>
          <a:solidFill>
            <a:srgbClr val="0B0F1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657" name="Google Shape;657;g3185375ad6e_2_390"/>
          <p:cNvPicPr preferRelativeResize="0"/>
          <p:nvPr/>
        </p:nvPicPr>
        <p:blipFill rotWithShape="1">
          <a:blip r:embed="rId3">
            <a:alphaModFix amt="31000"/>
          </a:blip>
          <a:srcRect l="18352" t="25242" r="31132" b="19034"/>
          <a:stretch/>
        </p:blipFill>
        <p:spPr>
          <a:xfrm>
            <a:off x="0" y="59650"/>
            <a:ext cx="12192000" cy="6874043"/>
          </a:xfrm>
          <a:prstGeom prst="rect">
            <a:avLst/>
          </a:prstGeom>
          <a:noFill/>
          <a:ln>
            <a:noFill/>
          </a:ln>
        </p:spPr>
      </p:pic>
      <p:pic>
        <p:nvPicPr>
          <p:cNvPr id="658" name="Google Shape;658;g3185375ad6e_2_390" descr="A black and white logo&#10;&#10;Description automatically generated"/>
          <p:cNvPicPr preferRelativeResize="0"/>
          <p:nvPr/>
        </p:nvPicPr>
        <p:blipFill rotWithShape="1">
          <a:blip r:embed="rId4">
            <a:alphaModFix/>
          </a:blip>
          <a:srcRect/>
          <a:stretch/>
        </p:blipFill>
        <p:spPr>
          <a:xfrm rot="-5400000">
            <a:off x="11138215" y="824288"/>
            <a:ext cx="1433854" cy="227027"/>
          </a:xfrm>
          <a:prstGeom prst="rect">
            <a:avLst/>
          </a:prstGeom>
          <a:noFill/>
          <a:ln>
            <a:noFill/>
          </a:ln>
        </p:spPr>
      </p:pic>
      <p:sp>
        <p:nvSpPr>
          <p:cNvPr id="659" name="Google Shape;659;g3185375ad6e_2_390"/>
          <p:cNvSpPr txBox="1">
            <a:spLocks noGrp="1"/>
          </p:cNvSpPr>
          <p:nvPr>
            <p:ph type="sldNum" idx="12"/>
          </p:nvPr>
        </p:nvSpPr>
        <p:spPr>
          <a:xfrm>
            <a:off x="11650861" y="6462864"/>
            <a:ext cx="396900" cy="3975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 sz="900">
                <a:solidFill>
                  <a:srgbClr val="CBD8DF"/>
                </a:solidFill>
                <a:latin typeface="Urbanist Light"/>
                <a:ea typeface="Urbanist Light"/>
                <a:cs typeface="Urbanist Light"/>
                <a:sym typeface="Urbanist Light"/>
              </a:rPr>
              <a:t>10</a:t>
            </a:fld>
            <a:endParaRPr sz="900">
              <a:solidFill>
                <a:srgbClr val="CBD8DF"/>
              </a:solidFill>
              <a:latin typeface="Urbanist Light"/>
              <a:ea typeface="Urbanist Light"/>
              <a:cs typeface="Urbanist Light"/>
              <a:sym typeface="Urbanist Light"/>
            </a:endParaRPr>
          </a:p>
        </p:txBody>
      </p:sp>
      <p:sp>
        <p:nvSpPr>
          <p:cNvPr id="660" name="Google Shape;660;g3185375ad6e_2_390"/>
          <p:cNvSpPr txBox="1"/>
          <p:nvPr/>
        </p:nvSpPr>
        <p:spPr>
          <a:xfrm>
            <a:off x="680016" y="358575"/>
            <a:ext cx="2669400" cy="277200"/>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None/>
            </a:pPr>
            <a:r>
              <a:rPr lang="en" sz="2000" b="1">
                <a:solidFill>
                  <a:srgbClr val="FF00FF"/>
                </a:solidFill>
              </a:rPr>
              <a:t>Misconception 4:</a:t>
            </a:r>
            <a:endParaRPr sz="1400" b="1">
              <a:solidFill>
                <a:srgbClr val="FF00FF"/>
              </a:solidFill>
              <a:latin typeface="Arial"/>
              <a:ea typeface="Arial"/>
              <a:cs typeface="Arial"/>
              <a:sym typeface="Arial"/>
            </a:endParaRPr>
          </a:p>
        </p:txBody>
      </p:sp>
      <p:sp>
        <p:nvSpPr>
          <p:cNvPr id="661" name="Google Shape;661;g3185375ad6e_2_390"/>
          <p:cNvSpPr txBox="1"/>
          <p:nvPr/>
        </p:nvSpPr>
        <p:spPr>
          <a:xfrm>
            <a:off x="646050" y="763350"/>
            <a:ext cx="8766300" cy="831300"/>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Clr>
                <a:schemeClr val="dk1"/>
              </a:buClr>
              <a:buFont typeface="Arial"/>
              <a:buNone/>
            </a:pPr>
            <a:r>
              <a:rPr lang="en" sz="3000" b="1">
                <a:solidFill>
                  <a:schemeClr val="lt1"/>
                </a:solidFill>
              </a:rPr>
              <a:t>“Judges are there just to block unwanted responses”</a:t>
            </a:r>
            <a:endParaRPr sz="3000" b="1">
              <a:solidFill>
                <a:schemeClr val="lt1"/>
              </a:solidFill>
            </a:endParaRPr>
          </a:p>
        </p:txBody>
      </p:sp>
      <p:sp>
        <p:nvSpPr>
          <p:cNvPr id="662" name="Google Shape;662;g3185375ad6e_2_390"/>
          <p:cNvSpPr/>
          <p:nvPr/>
        </p:nvSpPr>
        <p:spPr>
          <a:xfrm>
            <a:off x="646050" y="1888425"/>
            <a:ext cx="8766300" cy="4574400"/>
          </a:xfrm>
          <a:prstGeom prst="roundRect">
            <a:avLst>
              <a:gd name="adj" fmla="val 5833"/>
            </a:avLst>
          </a:prstGeom>
          <a:gradFill>
            <a:gsLst>
              <a:gs pos="0">
                <a:srgbClr val="2F3278">
                  <a:alpha val="0"/>
                </a:srgbClr>
              </a:gs>
              <a:gs pos="52999">
                <a:srgbClr val="2A2D68">
                  <a:alpha val="44705"/>
                </a:srgbClr>
              </a:gs>
              <a:gs pos="100000">
                <a:srgbClr val="25295A">
                  <a:alpha val="0"/>
                </a:srgbClr>
              </a:gs>
            </a:gsLst>
            <a:lin ang="6600130" scaled="0"/>
          </a:gradFill>
          <a:ln w="9525" cap="flat" cmpd="sng">
            <a:solidFill>
              <a:srgbClr val="4649A8">
                <a:alpha val="43140"/>
              </a:srgbClr>
            </a:solidFill>
            <a:prstDash val="solid"/>
            <a:round/>
            <a:headEnd type="none" w="sm" len="sm"/>
            <a:tailEnd type="none" w="sm" len="sm"/>
          </a:ln>
        </p:spPr>
        <p:txBody>
          <a:bodyPr spcFirstLastPara="1" wrap="square" lIns="109700" tIns="109700" rIns="109700" bIns="109700" anchor="ctr" anchorCtr="0">
            <a:noAutofit/>
          </a:bodyPr>
          <a:lstStyle/>
          <a:p>
            <a:pPr marL="0" marR="0" lvl="0" indent="0" algn="ctr" rtl="0">
              <a:spcBef>
                <a:spcPts val="0"/>
              </a:spcBef>
              <a:spcAft>
                <a:spcPts val="0"/>
              </a:spcAft>
              <a:buNone/>
            </a:pPr>
            <a:endParaRPr sz="2000">
              <a:solidFill>
                <a:schemeClr val="dk1"/>
              </a:solidFill>
              <a:latin typeface="Urbanist Medium"/>
              <a:ea typeface="Urbanist Medium"/>
              <a:cs typeface="Urbanist Medium"/>
              <a:sym typeface="Urbanist Medium"/>
            </a:endParaRPr>
          </a:p>
        </p:txBody>
      </p:sp>
      <p:pic>
        <p:nvPicPr>
          <p:cNvPr id="663" name="Google Shape;663;g3185375ad6e_2_390"/>
          <p:cNvPicPr preferRelativeResize="0"/>
          <p:nvPr/>
        </p:nvPicPr>
        <p:blipFill>
          <a:blip r:embed="rId5">
            <a:alphaModFix/>
          </a:blip>
          <a:stretch>
            <a:fillRect/>
          </a:stretch>
        </p:blipFill>
        <p:spPr>
          <a:xfrm>
            <a:off x="9792611" y="637124"/>
            <a:ext cx="1469688" cy="2139325"/>
          </a:xfrm>
          <a:prstGeom prst="rect">
            <a:avLst/>
          </a:prstGeom>
          <a:noFill/>
          <a:ln>
            <a:noFill/>
          </a:ln>
        </p:spPr>
      </p:pic>
      <p:pic>
        <p:nvPicPr>
          <p:cNvPr id="664" name="Google Shape;664;g3185375ad6e_2_390"/>
          <p:cNvPicPr preferRelativeResize="0"/>
          <p:nvPr/>
        </p:nvPicPr>
        <p:blipFill rotWithShape="1">
          <a:blip r:embed="rId6">
            <a:alphaModFix/>
          </a:blip>
          <a:srcRect/>
          <a:stretch/>
        </p:blipFill>
        <p:spPr>
          <a:xfrm>
            <a:off x="1644249" y="2195535"/>
            <a:ext cx="6769901" cy="39601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68"/>
        <p:cNvGrpSpPr/>
        <p:nvPr/>
      </p:nvGrpSpPr>
      <p:grpSpPr>
        <a:xfrm>
          <a:off x="0" y="0"/>
          <a:ext cx="0" cy="0"/>
          <a:chOff x="0" y="0"/>
          <a:chExt cx="0" cy="0"/>
        </a:xfrm>
      </p:grpSpPr>
      <p:sp>
        <p:nvSpPr>
          <p:cNvPr id="669" name="Google Shape;669;g3185375ad6e_2_188"/>
          <p:cNvSpPr/>
          <p:nvPr/>
        </p:nvSpPr>
        <p:spPr>
          <a:xfrm>
            <a:off x="0" y="0"/>
            <a:ext cx="12192000" cy="6858000"/>
          </a:xfrm>
          <a:prstGeom prst="rect">
            <a:avLst/>
          </a:prstGeom>
          <a:solidFill>
            <a:srgbClr val="0B0F1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670" name="Google Shape;670;g3185375ad6e_2_188"/>
          <p:cNvPicPr preferRelativeResize="0"/>
          <p:nvPr/>
        </p:nvPicPr>
        <p:blipFill rotWithShape="1">
          <a:blip r:embed="rId3">
            <a:alphaModFix amt="31000"/>
          </a:blip>
          <a:srcRect l="18352" t="25242" r="31132" b="19034"/>
          <a:stretch/>
        </p:blipFill>
        <p:spPr>
          <a:xfrm>
            <a:off x="0" y="59650"/>
            <a:ext cx="12192000" cy="6874043"/>
          </a:xfrm>
          <a:prstGeom prst="rect">
            <a:avLst/>
          </a:prstGeom>
          <a:noFill/>
          <a:ln>
            <a:noFill/>
          </a:ln>
        </p:spPr>
      </p:pic>
      <p:sp>
        <p:nvSpPr>
          <p:cNvPr id="671" name="Google Shape;671;g3185375ad6e_2_188"/>
          <p:cNvSpPr/>
          <p:nvPr/>
        </p:nvSpPr>
        <p:spPr>
          <a:xfrm>
            <a:off x="647550" y="3995500"/>
            <a:ext cx="7005000" cy="4246500"/>
          </a:xfrm>
          <a:prstGeom prst="roundRect">
            <a:avLst>
              <a:gd name="adj" fmla="val 5833"/>
            </a:avLst>
          </a:prstGeom>
          <a:gradFill>
            <a:gsLst>
              <a:gs pos="0">
                <a:srgbClr val="2F3278">
                  <a:alpha val="0"/>
                </a:srgbClr>
              </a:gs>
              <a:gs pos="52999">
                <a:srgbClr val="2A2D68">
                  <a:alpha val="44705"/>
                </a:srgbClr>
              </a:gs>
              <a:gs pos="100000">
                <a:srgbClr val="25295A">
                  <a:alpha val="0"/>
                </a:srgbClr>
              </a:gs>
            </a:gsLst>
            <a:lin ang="6600130" scaled="0"/>
          </a:gradFill>
          <a:ln w="9525" cap="flat" cmpd="sng">
            <a:solidFill>
              <a:srgbClr val="4649A8">
                <a:alpha val="43140"/>
              </a:srgbClr>
            </a:solidFill>
            <a:prstDash val="solid"/>
            <a:round/>
            <a:headEnd type="none" w="sm" len="sm"/>
            <a:tailEnd type="none" w="sm" len="sm"/>
          </a:ln>
        </p:spPr>
        <p:txBody>
          <a:bodyPr spcFirstLastPara="1" wrap="square" lIns="109700" tIns="109700" rIns="109700" bIns="109700" anchor="ctr" anchorCtr="0">
            <a:noAutofit/>
          </a:bodyPr>
          <a:lstStyle/>
          <a:p>
            <a:pPr marL="0" marR="0" lvl="0" indent="0" algn="ctr" rtl="0">
              <a:spcBef>
                <a:spcPts val="0"/>
              </a:spcBef>
              <a:spcAft>
                <a:spcPts val="0"/>
              </a:spcAft>
              <a:buNone/>
            </a:pPr>
            <a:endParaRPr sz="2000">
              <a:solidFill>
                <a:schemeClr val="dk1"/>
              </a:solidFill>
              <a:latin typeface="Urbanist Medium"/>
              <a:ea typeface="Urbanist Medium"/>
              <a:cs typeface="Urbanist Medium"/>
              <a:sym typeface="Urbanist Medium"/>
            </a:endParaRPr>
          </a:p>
        </p:txBody>
      </p:sp>
      <p:sp>
        <p:nvSpPr>
          <p:cNvPr id="672" name="Google Shape;672;g3185375ad6e_2_188"/>
          <p:cNvSpPr txBox="1"/>
          <p:nvPr/>
        </p:nvSpPr>
        <p:spPr>
          <a:xfrm>
            <a:off x="1048375" y="4071696"/>
            <a:ext cx="2862600" cy="39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solidFill>
                  <a:srgbClr val="6D9EEB"/>
                </a:solidFill>
                <a:latin typeface="Inter Tight"/>
                <a:ea typeface="Inter Tight"/>
                <a:cs typeface="Inter Tight"/>
                <a:sym typeface="Inter Tight"/>
              </a:rPr>
              <a:t>R E A L I T Y :</a:t>
            </a:r>
            <a:endParaRPr sz="1800" b="1">
              <a:solidFill>
                <a:srgbClr val="6D9EEB"/>
              </a:solidFill>
              <a:latin typeface="Inter Tight"/>
              <a:ea typeface="Inter Tight"/>
              <a:cs typeface="Inter Tight"/>
              <a:sym typeface="Inter Tight"/>
            </a:endParaRPr>
          </a:p>
        </p:txBody>
      </p:sp>
      <p:pic>
        <p:nvPicPr>
          <p:cNvPr id="673" name="Google Shape;673;g3185375ad6e_2_188" descr="A black and white logo&#10;&#10;Description automatically generated"/>
          <p:cNvPicPr preferRelativeResize="0"/>
          <p:nvPr/>
        </p:nvPicPr>
        <p:blipFill rotWithShape="1">
          <a:blip r:embed="rId4">
            <a:alphaModFix/>
          </a:blip>
          <a:srcRect/>
          <a:stretch/>
        </p:blipFill>
        <p:spPr>
          <a:xfrm rot="-5400000">
            <a:off x="11138215" y="824288"/>
            <a:ext cx="1433854" cy="227027"/>
          </a:xfrm>
          <a:prstGeom prst="rect">
            <a:avLst/>
          </a:prstGeom>
          <a:noFill/>
          <a:ln>
            <a:noFill/>
          </a:ln>
        </p:spPr>
      </p:pic>
      <p:sp>
        <p:nvSpPr>
          <p:cNvPr id="674" name="Google Shape;674;g3185375ad6e_2_188"/>
          <p:cNvSpPr txBox="1">
            <a:spLocks noGrp="1"/>
          </p:cNvSpPr>
          <p:nvPr>
            <p:ph type="sldNum" idx="12"/>
          </p:nvPr>
        </p:nvSpPr>
        <p:spPr>
          <a:xfrm>
            <a:off x="11650861" y="6462864"/>
            <a:ext cx="396900" cy="3975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 sz="900">
                <a:solidFill>
                  <a:srgbClr val="CBD8DF"/>
                </a:solidFill>
                <a:latin typeface="Urbanist Light"/>
                <a:ea typeface="Urbanist Light"/>
                <a:cs typeface="Urbanist Light"/>
                <a:sym typeface="Urbanist Light"/>
              </a:rPr>
              <a:t>11</a:t>
            </a:fld>
            <a:endParaRPr sz="900">
              <a:solidFill>
                <a:srgbClr val="CBD8DF"/>
              </a:solidFill>
              <a:latin typeface="Urbanist Light"/>
              <a:ea typeface="Urbanist Light"/>
              <a:cs typeface="Urbanist Light"/>
              <a:sym typeface="Urbanist Light"/>
            </a:endParaRPr>
          </a:p>
        </p:txBody>
      </p:sp>
      <p:sp>
        <p:nvSpPr>
          <p:cNvPr id="675" name="Google Shape;675;g3185375ad6e_2_188"/>
          <p:cNvSpPr txBox="1"/>
          <p:nvPr/>
        </p:nvSpPr>
        <p:spPr>
          <a:xfrm>
            <a:off x="680016" y="1223275"/>
            <a:ext cx="2669400" cy="277200"/>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None/>
            </a:pPr>
            <a:r>
              <a:rPr lang="en" sz="2000" b="1">
                <a:solidFill>
                  <a:srgbClr val="FF00FF"/>
                </a:solidFill>
              </a:rPr>
              <a:t>Misconception 5:</a:t>
            </a:r>
            <a:endParaRPr sz="1400" b="1">
              <a:solidFill>
                <a:srgbClr val="FF00FF"/>
              </a:solidFill>
              <a:latin typeface="Arial"/>
              <a:ea typeface="Arial"/>
              <a:cs typeface="Arial"/>
              <a:sym typeface="Arial"/>
            </a:endParaRPr>
          </a:p>
        </p:txBody>
      </p:sp>
      <p:sp>
        <p:nvSpPr>
          <p:cNvPr id="676" name="Google Shape;676;g3185375ad6e_2_188"/>
          <p:cNvSpPr txBox="1"/>
          <p:nvPr/>
        </p:nvSpPr>
        <p:spPr>
          <a:xfrm>
            <a:off x="1048373" y="4617725"/>
            <a:ext cx="5953500" cy="1795800"/>
          </a:xfrm>
          <a:prstGeom prst="rect">
            <a:avLst/>
          </a:prstGeom>
          <a:noFill/>
          <a:ln>
            <a:noFill/>
          </a:ln>
        </p:spPr>
        <p:txBody>
          <a:bodyPr spcFirstLastPara="1" wrap="square" lIns="0" tIns="0" rIns="0" bIns="0" anchor="t" anchorCtr="0">
            <a:spAutoFit/>
          </a:bodyPr>
          <a:lstStyle/>
          <a:p>
            <a:pPr marL="457200" lvl="0" indent="-323850" algn="l" rtl="0">
              <a:spcBef>
                <a:spcPts val="1600"/>
              </a:spcBef>
              <a:spcAft>
                <a:spcPts val="0"/>
              </a:spcAft>
              <a:buClr>
                <a:srgbClr val="6366F2"/>
              </a:buClr>
              <a:buSzPts val="1500"/>
              <a:buFont typeface="Noto Sans Symbols"/>
              <a:buChar char="▪"/>
            </a:pPr>
            <a:r>
              <a:rPr lang="en" sz="1500" b="1">
                <a:solidFill>
                  <a:schemeClr val="lt1"/>
                </a:solidFill>
              </a:rPr>
              <a:t>As foundation foundation models get better, the maximum performance does indeed improve</a:t>
            </a:r>
            <a:endParaRPr sz="1500" b="1">
              <a:solidFill>
                <a:schemeClr val="lt1"/>
              </a:solidFill>
            </a:endParaRPr>
          </a:p>
          <a:p>
            <a:pPr marL="457200" lvl="0" indent="-323850" algn="l" rtl="0">
              <a:spcBef>
                <a:spcPts val="1600"/>
              </a:spcBef>
              <a:spcAft>
                <a:spcPts val="0"/>
              </a:spcAft>
              <a:buClr>
                <a:srgbClr val="6366F2"/>
              </a:buClr>
              <a:buSzPts val="1500"/>
              <a:buFont typeface="Noto Sans Symbols"/>
              <a:buChar char="▪"/>
            </a:pPr>
            <a:r>
              <a:rPr lang="en" sz="1500" b="1">
                <a:solidFill>
                  <a:schemeClr val="lt1"/>
                </a:solidFill>
              </a:rPr>
              <a:t>But smaller and more energy-efficient models will always be needed – even if there were an AGI</a:t>
            </a:r>
            <a:endParaRPr sz="1500" b="1">
              <a:solidFill>
                <a:schemeClr val="lt1"/>
              </a:solidFill>
            </a:endParaRPr>
          </a:p>
          <a:p>
            <a:pPr marL="457200" lvl="0" indent="-323850" algn="l" rtl="0">
              <a:spcBef>
                <a:spcPts val="1600"/>
              </a:spcBef>
              <a:spcAft>
                <a:spcPts val="1600"/>
              </a:spcAft>
              <a:buClr>
                <a:srgbClr val="6366F2"/>
              </a:buClr>
              <a:buSzPts val="1500"/>
              <a:buFont typeface="Noto Sans Symbols"/>
              <a:buChar char="▪"/>
            </a:pPr>
            <a:r>
              <a:rPr lang="en" sz="1500" b="1">
                <a:solidFill>
                  <a:schemeClr val="lt1"/>
                </a:solidFill>
              </a:rPr>
              <a:t>Also – historically, as models improve, we have always moved the goalposts</a:t>
            </a:r>
            <a:endParaRPr sz="1500" b="1">
              <a:solidFill>
                <a:schemeClr val="lt1"/>
              </a:solidFill>
            </a:endParaRPr>
          </a:p>
        </p:txBody>
      </p:sp>
      <p:sp>
        <p:nvSpPr>
          <p:cNvPr id="677" name="Google Shape;677;g3185375ad6e_2_188"/>
          <p:cNvSpPr txBox="1"/>
          <p:nvPr/>
        </p:nvSpPr>
        <p:spPr>
          <a:xfrm>
            <a:off x="647550" y="1596175"/>
            <a:ext cx="6937800" cy="2050200"/>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None/>
            </a:pPr>
            <a:r>
              <a:rPr lang="en" sz="3700" b="1">
                <a:solidFill>
                  <a:schemeClr val="lt1"/>
                </a:solidFill>
              </a:rPr>
              <a:t>“When foundation models become stronger, no judges (or evals) are any longer necessary”</a:t>
            </a:r>
            <a:endParaRPr sz="3700" b="1">
              <a:solidFill>
                <a:schemeClr val="lt1"/>
              </a:solidFill>
              <a:latin typeface="Arial"/>
              <a:ea typeface="Arial"/>
              <a:cs typeface="Arial"/>
              <a:sym typeface="Arial"/>
            </a:endParaRPr>
          </a:p>
        </p:txBody>
      </p:sp>
      <p:pic>
        <p:nvPicPr>
          <p:cNvPr id="678" name="Google Shape;678;g3185375ad6e_2_188"/>
          <p:cNvPicPr preferRelativeResize="0"/>
          <p:nvPr/>
        </p:nvPicPr>
        <p:blipFill>
          <a:blip r:embed="rId5">
            <a:alphaModFix/>
          </a:blip>
          <a:stretch>
            <a:fillRect/>
          </a:stretch>
        </p:blipFill>
        <p:spPr>
          <a:xfrm>
            <a:off x="7585325" y="1085850"/>
            <a:ext cx="3219450" cy="46863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82"/>
        <p:cNvGrpSpPr/>
        <p:nvPr/>
      </p:nvGrpSpPr>
      <p:grpSpPr>
        <a:xfrm>
          <a:off x="0" y="0"/>
          <a:ext cx="0" cy="0"/>
          <a:chOff x="0" y="0"/>
          <a:chExt cx="0" cy="0"/>
        </a:xfrm>
      </p:grpSpPr>
      <p:sp>
        <p:nvSpPr>
          <p:cNvPr id="683" name="Google Shape;683;g3185375ad6e_0_1177"/>
          <p:cNvSpPr/>
          <p:nvPr/>
        </p:nvSpPr>
        <p:spPr>
          <a:xfrm>
            <a:off x="0" y="0"/>
            <a:ext cx="12192000" cy="6858000"/>
          </a:xfrm>
          <a:prstGeom prst="rect">
            <a:avLst/>
          </a:prstGeom>
          <a:solidFill>
            <a:srgbClr val="0B0F1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684" name="Google Shape;684;g3185375ad6e_0_1177"/>
          <p:cNvPicPr preferRelativeResize="0"/>
          <p:nvPr/>
        </p:nvPicPr>
        <p:blipFill rotWithShape="1">
          <a:blip r:embed="rId3">
            <a:alphaModFix amt="31000"/>
          </a:blip>
          <a:srcRect l="18352" t="25242" r="31132" b="19034"/>
          <a:stretch/>
        </p:blipFill>
        <p:spPr>
          <a:xfrm>
            <a:off x="0" y="59650"/>
            <a:ext cx="12192000" cy="6874043"/>
          </a:xfrm>
          <a:prstGeom prst="rect">
            <a:avLst/>
          </a:prstGeom>
          <a:noFill/>
          <a:ln>
            <a:noFill/>
          </a:ln>
        </p:spPr>
      </p:pic>
      <p:sp>
        <p:nvSpPr>
          <p:cNvPr id="685" name="Google Shape;685;g3185375ad6e_0_1177"/>
          <p:cNvSpPr/>
          <p:nvPr/>
        </p:nvSpPr>
        <p:spPr>
          <a:xfrm>
            <a:off x="647550" y="3995500"/>
            <a:ext cx="7005000" cy="4246500"/>
          </a:xfrm>
          <a:prstGeom prst="roundRect">
            <a:avLst>
              <a:gd name="adj" fmla="val 5833"/>
            </a:avLst>
          </a:prstGeom>
          <a:gradFill>
            <a:gsLst>
              <a:gs pos="0">
                <a:srgbClr val="2F3278">
                  <a:alpha val="0"/>
                </a:srgbClr>
              </a:gs>
              <a:gs pos="52999">
                <a:srgbClr val="2A2D68">
                  <a:alpha val="44705"/>
                </a:srgbClr>
              </a:gs>
              <a:gs pos="100000">
                <a:srgbClr val="25295A">
                  <a:alpha val="0"/>
                </a:srgbClr>
              </a:gs>
            </a:gsLst>
            <a:lin ang="6600130" scaled="0"/>
          </a:gradFill>
          <a:ln w="9525" cap="flat" cmpd="sng">
            <a:solidFill>
              <a:srgbClr val="4649A8">
                <a:alpha val="43140"/>
              </a:srgbClr>
            </a:solidFill>
            <a:prstDash val="solid"/>
            <a:round/>
            <a:headEnd type="none" w="sm" len="sm"/>
            <a:tailEnd type="none" w="sm" len="sm"/>
          </a:ln>
        </p:spPr>
        <p:txBody>
          <a:bodyPr spcFirstLastPara="1" wrap="square" lIns="109700" tIns="109700" rIns="109700" bIns="109700" anchor="ctr" anchorCtr="0">
            <a:noAutofit/>
          </a:bodyPr>
          <a:lstStyle/>
          <a:p>
            <a:pPr marL="0" marR="0" lvl="0" indent="0" algn="ctr" rtl="0">
              <a:spcBef>
                <a:spcPts val="0"/>
              </a:spcBef>
              <a:spcAft>
                <a:spcPts val="0"/>
              </a:spcAft>
              <a:buNone/>
            </a:pPr>
            <a:endParaRPr sz="2000">
              <a:solidFill>
                <a:schemeClr val="dk1"/>
              </a:solidFill>
              <a:latin typeface="Urbanist Medium"/>
              <a:ea typeface="Urbanist Medium"/>
              <a:cs typeface="Urbanist Medium"/>
              <a:sym typeface="Urbanist Medium"/>
            </a:endParaRPr>
          </a:p>
        </p:txBody>
      </p:sp>
      <p:sp>
        <p:nvSpPr>
          <p:cNvPr id="686" name="Google Shape;686;g3185375ad6e_0_1177"/>
          <p:cNvSpPr txBox="1"/>
          <p:nvPr/>
        </p:nvSpPr>
        <p:spPr>
          <a:xfrm>
            <a:off x="1048375" y="4071696"/>
            <a:ext cx="2862600" cy="39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solidFill>
                  <a:srgbClr val="6D9EEB"/>
                </a:solidFill>
                <a:latin typeface="Inter Tight"/>
                <a:ea typeface="Inter Tight"/>
                <a:cs typeface="Inter Tight"/>
                <a:sym typeface="Inter Tight"/>
              </a:rPr>
              <a:t>R E A L I T Y :</a:t>
            </a:r>
            <a:endParaRPr sz="1800" b="1">
              <a:solidFill>
                <a:srgbClr val="6D9EEB"/>
              </a:solidFill>
              <a:latin typeface="Inter Tight"/>
              <a:ea typeface="Inter Tight"/>
              <a:cs typeface="Inter Tight"/>
              <a:sym typeface="Inter Tight"/>
            </a:endParaRPr>
          </a:p>
        </p:txBody>
      </p:sp>
      <p:pic>
        <p:nvPicPr>
          <p:cNvPr id="687" name="Google Shape;687;g3185375ad6e_0_1177" descr="A black and white logo&#10;&#10;Description automatically generated"/>
          <p:cNvPicPr preferRelativeResize="0"/>
          <p:nvPr/>
        </p:nvPicPr>
        <p:blipFill rotWithShape="1">
          <a:blip r:embed="rId4">
            <a:alphaModFix/>
          </a:blip>
          <a:srcRect/>
          <a:stretch/>
        </p:blipFill>
        <p:spPr>
          <a:xfrm rot="-5400000">
            <a:off x="11138215" y="824288"/>
            <a:ext cx="1433854" cy="227027"/>
          </a:xfrm>
          <a:prstGeom prst="rect">
            <a:avLst/>
          </a:prstGeom>
          <a:noFill/>
          <a:ln>
            <a:noFill/>
          </a:ln>
        </p:spPr>
      </p:pic>
      <p:sp>
        <p:nvSpPr>
          <p:cNvPr id="688" name="Google Shape;688;g3185375ad6e_0_1177"/>
          <p:cNvSpPr txBox="1">
            <a:spLocks noGrp="1"/>
          </p:cNvSpPr>
          <p:nvPr>
            <p:ph type="sldNum" idx="12"/>
          </p:nvPr>
        </p:nvSpPr>
        <p:spPr>
          <a:xfrm>
            <a:off x="11650861" y="6462864"/>
            <a:ext cx="396900" cy="3975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 sz="900">
                <a:solidFill>
                  <a:srgbClr val="CBD8DF"/>
                </a:solidFill>
                <a:latin typeface="Urbanist Light"/>
                <a:ea typeface="Urbanist Light"/>
                <a:cs typeface="Urbanist Light"/>
                <a:sym typeface="Urbanist Light"/>
              </a:rPr>
              <a:t>12</a:t>
            </a:fld>
            <a:endParaRPr sz="900">
              <a:solidFill>
                <a:srgbClr val="CBD8DF"/>
              </a:solidFill>
              <a:latin typeface="Urbanist Light"/>
              <a:ea typeface="Urbanist Light"/>
              <a:cs typeface="Urbanist Light"/>
              <a:sym typeface="Urbanist Light"/>
            </a:endParaRPr>
          </a:p>
        </p:txBody>
      </p:sp>
      <p:sp>
        <p:nvSpPr>
          <p:cNvPr id="689" name="Google Shape;689;g3185375ad6e_0_1177"/>
          <p:cNvSpPr txBox="1"/>
          <p:nvPr/>
        </p:nvSpPr>
        <p:spPr>
          <a:xfrm>
            <a:off x="680016" y="1223275"/>
            <a:ext cx="2669400" cy="277200"/>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None/>
            </a:pPr>
            <a:r>
              <a:rPr lang="en" sz="2000" b="1">
                <a:solidFill>
                  <a:srgbClr val="FF00FF"/>
                </a:solidFill>
              </a:rPr>
              <a:t>Misconception 5:</a:t>
            </a:r>
            <a:endParaRPr sz="1400" b="1">
              <a:solidFill>
                <a:srgbClr val="FF00FF"/>
              </a:solidFill>
              <a:latin typeface="Arial"/>
              <a:ea typeface="Arial"/>
              <a:cs typeface="Arial"/>
              <a:sym typeface="Arial"/>
            </a:endParaRPr>
          </a:p>
        </p:txBody>
      </p:sp>
      <p:sp>
        <p:nvSpPr>
          <p:cNvPr id="690" name="Google Shape;690;g3185375ad6e_0_1177"/>
          <p:cNvSpPr txBox="1"/>
          <p:nvPr/>
        </p:nvSpPr>
        <p:spPr>
          <a:xfrm>
            <a:off x="1048373" y="4617725"/>
            <a:ext cx="5953500" cy="1590600"/>
          </a:xfrm>
          <a:prstGeom prst="rect">
            <a:avLst/>
          </a:prstGeom>
          <a:noFill/>
          <a:ln>
            <a:noFill/>
          </a:ln>
        </p:spPr>
        <p:txBody>
          <a:bodyPr spcFirstLastPara="1" wrap="square" lIns="0" tIns="0" rIns="0" bIns="0" anchor="t" anchorCtr="0">
            <a:spAutoFit/>
          </a:bodyPr>
          <a:lstStyle/>
          <a:p>
            <a:pPr marL="457200" lvl="0" indent="-323850" algn="l" rtl="0">
              <a:spcBef>
                <a:spcPts val="1600"/>
              </a:spcBef>
              <a:spcAft>
                <a:spcPts val="0"/>
              </a:spcAft>
              <a:buClr>
                <a:srgbClr val="6366F2"/>
              </a:buClr>
              <a:buSzPts val="1500"/>
              <a:buFont typeface="Noto Sans Symbols"/>
              <a:buChar char="▪"/>
            </a:pPr>
            <a:r>
              <a:rPr lang="en" sz="1500" b="1">
                <a:solidFill>
                  <a:schemeClr val="lt1"/>
                </a:solidFill>
              </a:rPr>
              <a:t>Judges unlock signal where no alternatives to human ratings exist, opening up a class of automated evaluation costs previously prohibitive to smaller companies [1]</a:t>
            </a:r>
            <a:endParaRPr sz="1500" b="1">
              <a:solidFill>
                <a:schemeClr val="lt1"/>
              </a:solidFill>
            </a:endParaRPr>
          </a:p>
          <a:p>
            <a:pPr marL="457200" lvl="0" indent="-323850" algn="l" rtl="0">
              <a:spcBef>
                <a:spcPts val="1600"/>
              </a:spcBef>
              <a:spcAft>
                <a:spcPts val="1600"/>
              </a:spcAft>
              <a:buClr>
                <a:srgbClr val="6366F2"/>
              </a:buClr>
              <a:buSzPts val="1500"/>
              <a:buFont typeface="Noto Sans Symbols"/>
              <a:buChar char="▪"/>
            </a:pPr>
            <a:r>
              <a:rPr lang="en" sz="1500" b="1">
                <a:solidFill>
                  <a:schemeClr val="lt1"/>
                </a:solidFill>
              </a:rPr>
              <a:t>Judges can increase local explainability for tasks, for example citing a specific example of a class in a list, instead of giving a holistic yes/no</a:t>
            </a:r>
            <a:endParaRPr sz="1500" b="1">
              <a:solidFill>
                <a:schemeClr val="lt1"/>
              </a:solidFill>
            </a:endParaRPr>
          </a:p>
        </p:txBody>
      </p:sp>
      <p:sp>
        <p:nvSpPr>
          <p:cNvPr id="691" name="Google Shape;691;g3185375ad6e_0_1177"/>
          <p:cNvSpPr txBox="1"/>
          <p:nvPr/>
        </p:nvSpPr>
        <p:spPr>
          <a:xfrm>
            <a:off x="647550" y="1596175"/>
            <a:ext cx="6937800" cy="2050200"/>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None/>
            </a:pPr>
            <a:r>
              <a:rPr lang="en" sz="3700" b="1">
                <a:solidFill>
                  <a:schemeClr val="lt1"/>
                </a:solidFill>
              </a:rPr>
              <a:t>“When foundation models become stronger, no judges (or evals) are any longer necessary”</a:t>
            </a:r>
            <a:endParaRPr sz="3700" b="1">
              <a:solidFill>
                <a:schemeClr val="lt1"/>
              </a:solidFill>
              <a:latin typeface="Arial"/>
              <a:ea typeface="Arial"/>
              <a:cs typeface="Arial"/>
              <a:sym typeface="Arial"/>
            </a:endParaRPr>
          </a:p>
        </p:txBody>
      </p:sp>
      <p:pic>
        <p:nvPicPr>
          <p:cNvPr id="692" name="Google Shape;692;g3185375ad6e_0_1177"/>
          <p:cNvPicPr preferRelativeResize="0"/>
          <p:nvPr/>
        </p:nvPicPr>
        <p:blipFill>
          <a:blip r:embed="rId5">
            <a:alphaModFix/>
          </a:blip>
          <a:stretch>
            <a:fillRect/>
          </a:stretch>
        </p:blipFill>
        <p:spPr>
          <a:xfrm>
            <a:off x="7585325" y="1085850"/>
            <a:ext cx="3219450" cy="4686300"/>
          </a:xfrm>
          <a:prstGeom prst="rect">
            <a:avLst/>
          </a:prstGeom>
          <a:noFill/>
          <a:ln>
            <a:noFill/>
          </a:ln>
        </p:spPr>
      </p:pic>
      <p:sp>
        <p:nvSpPr>
          <p:cNvPr id="693" name="Google Shape;693;g3185375ad6e_0_1177"/>
          <p:cNvSpPr txBox="1"/>
          <p:nvPr/>
        </p:nvSpPr>
        <p:spPr>
          <a:xfrm>
            <a:off x="7919228" y="5910275"/>
            <a:ext cx="37461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solidFill>
                  <a:srgbClr val="CBD7DF"/>
                </a:solidFill>
              </a:rPr>
              <a:t>[1] </a:t>
            </a:r>
            <a:r>
              <a:rPr lang="en" sz="1200" u="sng">
                <a:solidFill>
                  <a:srgbClr val="CBD7DF"/>
                </a:solidFill>
                <a:hlinkClick r:id="rId6">
                  <a:extLst>
                    <a:ext uri="{A12FA001-AC4F-418D-AE19-62706E023703}">
                      <ahyp:hlinkClr xmlns:ahyp="http://schemas.microsoft.com/office/drawing/2018/hyperlinkcolor" val="tx"/>
                    </a:ext>
                  </a:extLst>
                </a:hlinkClick>
              </a:rPr>
              <a:t>https://arxiv.org/pdf/2305.01937</a:t>
            </a:r>
            <a:endParaRPr sz="1200">
              <a:solidFill>
                <a:srgbClr val="CBD7DF"/>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97"/>
        <p:cNvGrpSpPr/>
        <p:nvPr/>
      </p:nvGrpSpPr>
      <p:grpSpPr>
        <a:xfrm>
          <a:off x="0" y="0"/>
          <a:ext cx="0" cy="0"/>
          <a:chOff x="0" y="0"/>
          <a:chExt cx="0" cy="0"/>
        </a:xfrm>
      </p:grpSpPr>
      <p:sp>
        <p:nvSpPr>
          <p:cNvPr id="698" name="Google Shape;698;g3185375ad6e_0_1164"/>
          <p:cNvSpPr/>
          <p:nvPr/>
        </p:nvSpPr>
        <p:spPr>
          <a:xfrm>
            <a:off x="0" y="0"/>
            <a:ext cx="12192000" cy="6858000"/>
          </a:xfrm>
          <a:prstGeom prst="rect">
            <a:avLst/>
          </a:prstGeom>
          <a:solidFill>
            <a:srgbClr val="0B0F1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699" name="Google Shape;699;g3185375ad6e_0_1164"/>
          <p:cNvPicPr preferRelativeResize="0"/>
          <p:nvPr/>
        </p:nvPicPr>
        <p:blipFill rotWithShape="1">
          <a:blip r:embed="rId3">
            <a:alphaModFix amt="31000"/>
          </a:blip>
          <a:srcRect l="18352" t="25242" r="31132" b="19034"/>
          <a:stretch/>
        </p:blipFill>
        <p:spPr>
          <a:xfrm>
            <a:off x="0" y="59650"/>
            <a:ext cx="12192000" cy="6874043"/>
          </a:xfrm>
          <a:prstGeom prst="rect">
            <a:avLst/>
          </a:prstGeom>
          <a:noFill/>
          <a:ln>
            <a:noFill/>
          </a:ln>
        </p:spPr>
      </p:pic>
      <p:pic>
        <p:nvPicPr>
          <p:cNvPr id="700" name="Google Shape;700;g3185375ad6e_0_1164" descr="A black and white logo&#10;&#10;Description automatically generated"/>
          <p:cNvPicPr preferRelativeResize="0"/>
          <p:nvPr/>
        </p:nvPicPr>
        <p:blipFill rotWithShape="1">
          <a:blip r:embed="rId4">
            <a:alphaModFix/>
          </a:blip>
          <a:srcRect/>
          <a:stretch/>
        </p:blipFill>
        <p:spPr>
          <a:xfrm rot="-5400000">
            <a:off x="11138215" y="824288"/>
            <a:ext cx="1433854" cy="227027"/>
          </a:xfrm>
          <a:prstGeom prst="rect">
            <a:avLst/>
          </a:prstGeom>
          <a:noFill/>
          <a:ln>
            <a:noFill/>
          </a:ln>
        </p:spPr>
      </p:pic>
      <p:sp>
        <p:nvSpPr>
          <p:cNvPr id="701" name="Google Shape;701;g3185375ad6e_0_1164"/>
          <p:cNvSpPr txBox="1">
            <a:spLocks noGrp="1"/>
          </p:cNvSpPr>
          <p:nvPr>
            <p:ph type="sldNum" idx="12"/>
          </p:nvPr>
        </p:nvSpPr>
        <p:spPr>
          <a:xfrm>
            <a:off x="11650861" y="6462864"/>
            <a:ext cx="396900" cy="3975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 sz="900">
                <a:solidFill>
                  <a:srgbClr val="CBD8DF"/>
                </a:solidFill>
                <a:latin typeface="Urbanist Light"/>
                <a:ea typeface="Urbanist Light"/>
                <a:cs typeface="Urbanist Light"/>
                <a:sym typeface="Urbanist Light"/>
              </a:rPr>
              <a:t>13</a:t>
            </a:fld>
            <a:endParaRPr sz="900">
              <a:solidFill>
                <a:srgbClr val="CBD8DF"/>
              </a:solidFill>
              <a:latin typeface="Urbanist Light"/>
              <a:ea typeface="Urbanist Light"/>
              <a:cs typeface="Urbanist Light"/>
              <a:sym typeface="Urbanist Light"/>
            </a:endParaRPr>
          </a:p>
        </p:txBody>
      </p:sp>
      <p:sp>
        <p:nvSpPr>
          <p:cNvPr id="702" name="Google Shape;702;g3185375ad6e_0_1164"/>
          <p:cNvSpPr txBox="1"/>
          <p:nvPr/>
        </p:nvSpPr>
        <p:spPr>
          <a:xfrm>
            <a:off x="680016" y="358575"/>
            <a:ext cx="2669400" cy="277200"/>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None/>
            </a:pPr>
            <a:r>
              <a:rPr lang="en" sz="2000" b="1">
                <a:solidFill>
                  <a:srgbClr val="FF00FF"/>
                </a:solidFill>
              </a:rPr>
              <a:t>Misconception 5:</a:t>
            </a:r>
            <a:endParaRPr sz="1400" b="1">
              <a:solidFill>
                <a:srgbClr val="FF00FF"/>
              </a:solidFill>
              <a:latin typeface="Arial"/>
              <a:ea typeface="Arial"/>
              <a:cs typeface="Arial"/>
              <a:sym typeface="Arial"/>
            </a:endParaRPr>
          </a:p>
        </p:txBody>
      </p:sp>
      <p:sp>
        <p:nvSpPr>
          <p:cNvPr id="703" name="Google Shape;703;g3185375ad6e_0_1164"/>
          <p:cNvSpPr txBox="1"/>
          <p:nvPr/>
        </p:nvSpPr>
        <p:spPr>
          <a:xfrm>
            <a:off x="646050" y="763350"/>
            <a:ext cx="8766300" cy="997500"/>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SzPts val="1100"/>
              <a:buNone/>
            </a:pPr>
            <a:r>
              <a:rPr lang="en" sz="3600" b="1">
                <a:solidFill>
                  <a:schemeClr val="lt1"/>
                </a:solidFill>
              </a:rPr>
              <a:t>Judges are too imprecise to give any useful information in the first place</a:t>
            </a:r>
            <a:endParaRPr sz="3600" b="1">
              <a:solidFill>
                <a:schemeClr val="lt1"/>
              </a:solidFill>
            </a:endParaRPr>
          </a:p>
        </p:txBody>
      </p:sp>
      <p:sp>
        <p:nvSpPr>
          <p:cNvPr id="704" name="Google Shape;704;g3185375ad6e_0_1164"/>
          <p:cNvSpPr/>
          <p:nvPr/>
        </p:nvSpPr>
        <p:spPr>
          <a:xfrm>
            <a:off x="646050" y="1888425"/>
            <a:ext cx="8766300" cy="4574400"/>
          </a:xfrm>
          <a:prstGeom prst="roundRect">
            <a:avLst>
              <a:gd name="adj" fmla="val 5833"/>
            </a:avLst>
          </a:prstGeom>
          <a:gradFill>
            <a:gsLst>
              <a:gs pos="0">
                <a:srgbClr val="2F3278">
                  <a:alpha val="0"/>
                </a:srgbClr>
              </a:gs>
              <a:gs pos="52999">
                <a:srgbClr val="2A2D68">
                  <a:alpha val="44705"/>
                </a:srgbClr>
              </a:gs>
              <a:gs pos="100000">
                <a:srgbClr val="25295A">
                  <a:alpha val="0"/>
                </a:srgbClr>
              </a:gs>
            </a:gsLst>
            <a:lin ang="6600130" scaled="0"/>
          </a:gradFill>
          <a:ln w="9525" cap="flat" cmpd="sng">
            <a:solidFill>
              <a:srgbClr val="4649A8">
                <a:alpha val="43140"/>
              </a:srgbClr>
            </a:solidFill>
            <a:prstDash val="solid"/>
            <a:round/>
            <a:headEnd type="none" w="sm" len="sm"/>
            <a:tailEnd type="none" w="sm" len="sm"/>
          </a:ln>
        </p:spPr>
        <p:txBody>
          <a:bodyPr spcFirstLastPara="1" wrap="square" lIns="109700" tIns="109700" rIns="109700" bIns="109700" anchor="ctr" anchorCtr="0">
            <a:noAutofit/>
          </a:bodyPr>
          <a:lstStyle/>
          <a:p>
            <a:pPr marL="0" marR="0" lvl="0" indent="0" algn="ctr" rtl="0">
              <a:spcBef>
                <a:spcPts val="0"/>
              </a:spcBef>
              <a:spcAft>
                <a:spcPts val="0"/>
              </a:spcAft>
              <a:buNone/>
            </a:pPr>
            <a:endParaRPr sz="2000">
              <a:solidFill>
                <a:schemeClr val="dk1"/>
              </a:solidFill>
              <a:latin typeface="Urbanist Medium"/>
              <a:ea typeface="Urbanist Medium"/>
              <a:cs typeface="Urbanist Medium"/>
              <a:sym typeface="Urbanist Medium"/>
            </a:endParaRPr>
          </a:p>
        </p:txBody>
      </p:sp>
      <p:pic>
        <p:nvPicPr>
          <p:cNvPr id="705" name="Google Shape;705;g3185375ad6e_0_1164"/>
          <p:cNvPicPr preferRelativeResize="0"/>
          <p:nvPr/>
        </p:nvPicPr>
        <p:blipFill>
          <a:blip r:embed="rId5">
            <a:alphaModFix/>
          </a:blip>
          <a:stretch>
            <a:fillRect/>
          </a:stretch>
        </p:blipFill>
        <p:spPr>
          <a:xfrm>
            <a:off x="9842300" y="492913"/>
            <a:ext cx="1568775" cy="2283542"/>
          </a:xfrm>
          <a:prstGeom prst="rect">
            <a:avLst/>
          </a:prstGeom>
          <a:noFill/>
          <a:ln>
            <a:noFill/>
          </a:ln>
        </p:spPr>
      </p:pic>
      <p:pic>
        <p:nvPicPr>
          <p:cNvPr id="706" name="Google Shape;706;g3185375ad6e_0_1164"/>
          <p:cNvPicPr preferRelativeResize="0"/>
          <p:nvPr/>
        </p:nvPicPr>
        <p:blipFill>
          <a:blip r:embed="rId6">
            <a:alphaModFix/>
          </a:blip>
          <a:stretch>
            <a:fillRect/>
          </a:stretch>
        </p:blipFill>
        <p:spPr>
          <a:xfrm>
            <a:off x="794275" y="2917400"/>
            <a:ext cx="8419299" cy="26007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10"/>
        <p:cNvGrpSpPr/>
        <p:nvPr/>
      </p:nvGrpSpPr>
      <p:grpSpPr>
        <a:xfrm>
          <a:off x="0" y="0"/>
          <a:ext cx="0" cy="0"/>
          <a:chOff x="0" y="0"/>
          <a:chExt cx="0" cy="0"/>
        </a:xfrm>
      </p:grpSpPr>
      <p:sp>
        <p:nvSpPr>
          <p:cNvPr id="711" name="Google Shape;711;g3185375ad6e_2_202"/>
          <p:cNvSpPr/>
          <p:nvPr/>
        </p:nvSpPr>
        <p:spPr>
          <a:xfrm>
            <a:off x="0" y="0"/>
            <a:ext cx="12192000" cy="6858000"/>
          </a:xfrm>
          <a:prstGeom prst="rect">
            <a:avLst/>
          </a:prstGeom>
          <a:solidFill>
            <a:srgbClr val="0B0F1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712" name="Google Shape;712;g3185375ad6e_2_202"/>
          <p:cNvPicPr preferRelativeResize="0"/>
          <p:nvPr/>
        </p:nvPicPr>
        <p:blipFill rotWithShape="1">
          <a:blip r:embed="rId3">
            <a:alphaModFix amt="31000"/>
          </a:blip>
          <a:srcRect l="18352" t="25242" r="31132" b="19034"/>
          <a:stretch/>
        </p:blipFill>
        <p:spPr>
          <a:xfrm>
            <a:off x="0" y="59650"/>
            <a:ext cx="12192000" cy="6874043"/>
          </a:xfrm>
          <a:prstGeom prst="rect">
            <a:avLst/>
          </a:prstGeom>
          <a:noFill/>
          <a:ln>
            <a:noFill/>
          </a:ln>
        </p:spPr>
      </p:pic>
      <p:sp>
        <p:nvSpPr>
          <p:cNvPr id="713" name="Google Shape;713;g3185375ad6e_2_202"/>
          <p:cNvSpPr/>
          <p:nvPr/>
        </p:nvSpPr>
        <p:spPr>
          <a:xfrm>
            <a:off x="647550" y="3995500"/>
            <a:ext cx="7005000" cy="4246500"/>
          </a:xfrm>
          <a:prstGeom prst="roundRect">
            <a:avLst>
              <a:gd name="adj" fmla="val 5833"/>
            </a:avLst>
          </a:prstGeom>
          <a:gradFill>
            <a:gsLst>
              <a:gs pos="0">
                <a:srgbClr val="2F3278">
                  <a:alpha val="0"/>
                </a:srgbClr>
              </a:gs>
              <a:gs pos="52999">
                <a:srgbClr val="2A2D68">
                  <a:alpha val="44705"/>
                </a:srgbClr>
              </a:gs>
              <a:gs pos="100000">
                <a:srgbClr val="25295A">
                  <a:alpha val="0"/>
                </a:srgbClr>
              </a:gs>
            </a:gsLst>
            <a:lin ang="6600130" scaled="0"/>
          </a:gradFill>
          <a:ln w="9525" cap="flat" cmpd="sng">
            <a:solidFill>
              <a:srgbClr val="4649A8">
                <a:alpha val="43140"/>
              </a:srgbClr>
            </a:solidFill>
            <a:prstDash val="solid"/>
            <a:round/>
            <a:headEnd type="none" w="sm" len="sm"/>
            <a:tailEnd type="none" w="sm" len="sm"/>
          </a:ln>
        </p:spPr>
        <p:txBody>
          <a:bodyPr spcFirstLastPara="1" wrap="square" lIns="109700" tIns="109700" rIns="109700" bIns="109700" anchor="ctr" anchorCtr="0">
            <a:noAutofit/>
          </a:bodyPr>
          <a:lstStyle/>
          <a:p>
            <a:pPr marL="0" marR="0" lvl="0" indent="0" algn="ctr" rtl="0">
              <a:spcBef>
                <a:spcPts val="0"/>
              </a:spcBef>
              <a:spcAft>
                <a:spcPts val="0"/>
              </a:spcAft>
              <a:buNone/>
            </a:pPr>
            <a:endParaRPr sz="2000">
              <a:solidFill>
                <a:schemeClr val="dk1"/>
              </a:solidFill>
              <a:latin typeface="Urbanist Medium"/>
              <a:ea typeface="Urbanist Medium"/>
              <a:cs typeface="Urbanist Medium"/>
              <a:sym typeface="Urbanist Medium"/>
            </a:endParaRPr>
          </a:p>
        </p:txBody>
      </p:sp>
      <p:sp>
        <p:nvSpPr>
          <p:cNvPr id="714" name="Google Shape;714;g3185375ad6e_2_202"/>
          <p:cNvSpPr txBox="1"/>
          <p:nvPr/>
        </p:nvSpPr>
        <p:spPr>
          <a:xfrm>
            <a:off x="1048375" y="4071696"/>
            <a:ext cx="2862600" cy="39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solidFill>
                  <a:srgbClr val="6D9EEB"/>
                </a:solidFill>
                <a:latin typeface="Inter Tight"/>
                <a:ea typeface="Inter Tight"/>
                <a:cs typeface="Inter Tight"/>
                <a:sym typeface="Inter Tight"/>
              </a:rPr>
              <a:t>R E A L I T Y :</a:t>
            </a:r>
            <a:endParaRPr sz="1800" b="1">
              <a:solidFill>
                <a:srgbClr val="6D9EEB"/>
              </a:solidFill>
              <a:latin typeface="Inter Tight"/>
              <a:ea typeface="Inter Tight"/>
              <a:cs typeface="Inter Tight"/>
              <a:sym typeface="Inter Tight"/>
            </a:endParaRPr>
          </a:p>
        </p:txBody>
      </p:sp>
      <p:pic>
        <p:nvPicPr>
          <p:cNvPr id="715" name="Google Shape;715;g3185375ad6e_2_202" descr="A black and white logo&#10;&#10;Description automatically generated"/>
          <p:cNvPicPr preferRelativeResize="0"/>
          <p:nvPr/>
        </p:nvPicPr>
        <p:blipFill rotWithShape="1">
          <a:blip r:embed="rId4">
            <a:alphaModFix/>
          </a:blip>
          <a:srcRect/>
          <a:stretch/>
        </p:blipFill>
        <p:spPr>
          <a:xfrm rot="-5400000">
            <a:off x="11138215" y="824288"/>
            <a:ext cx="1433854" cy="227027"/>
          </a:xfrm>
          <a:prstGeom prst="rect">
            <a:avLst/>
          </a:prstGeom>
          <a:noFill/>
          <a:ln>
            <a:noFill/>
          </a:ln>
        </p:spPr>
      </p:pic>
      <p:sp>
        <p:nvSpPr>
          <p:cNvPr id="716" name="Google Shape;716;g3185375ad6e_2_202"/>
          <p:cNvSpPr txBox="1">
            <a:spLocks noGrp="1"/>
          </p:cNvSpPr>
          <p:nvPr>
            <p:ph type="sldNum" idx="12"/>
          </p:nvPr>
        </p:nvSpPr>
        <p:spPr>
          <a:xfrm>
            <a:off x="11650861" y="6462864"/>
            <a:ext cx="396900" cy="3975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 sz="900">
                <a:solidFill>
                  <a:srgbClr val="CBD8DF"/>
                </a:solidFill>
                <a:latin typeface="Urbanist Light"/>
                <a:ea typeface="Urbanist Light"/>
                <a:cs typeface="Urbanist Light"/>
                <a:sym typeface="Urbanist Light"/>
              </a:rPr>
              <a:t>14</a:t>
            </a:fld>
            <a:endParaRPr sz="900">
              <a:solidFill>
                <a:srgbClr val="CBD8DF"/>
              </a:solidFill>
              <a:latin typeface="Urbanist Light"/>
              <a:ea typeface="Urbanist Light"/>
              <a:cs typeface="Urbanist Light"/>
              <a:sym typeface="Urbanist Light"/>
            </a:endParaRPr>
          </a:p>
        </p:txBody>
      </p:sp>
      <p:sp>
        <p:nvSpPr>
          <p:cNvPr id="717" name="Google Shape;717;g3185375ad6e_2_202"/>
          <p:cNvSpPr txBox="1"/>
          <p:nvPr/>
        </p:nvSpPr>
        <p:spPr>
          <a:xfrm>
            <a:off x="680016" y="1223275"/>
            <a:ext cx="2669400" cy="277200"/>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None/>
            </a:pPr>
            <a:r>
              <a:rPr lang="en" sz="2000" b="1">
                <a:solidFill>
                  <a:srgbClr val="FF00FF"/>
                </a:solidFill>
              </a:rPr>
              <a:t>Misconception 6:</a:t>
            </a:r>
            <a:endParaRPr sz="1400" b="1">
              <a:solidFill>
                <a:srgbClr val="FF00FF"/>
              </a:solidFill>
              <a:latin typeface="Arial"/>
              <a:ea typeface="Arial"/>
              <a:cs typeface="Arial"/>
              <a:sym typeface="Arial"/>
            </a:endParaRPr>
          </a:p>
        </p:txBody>
      </p:sp>
      <p:sp>
        <p:nvSpPr>
          <p:cNvPr id="718" name="Google Shape;718;g3185375ad6e_2_202"/>
          <p:cNvSpPr txBox="1"/>
          <p:nvPr/>
        </p:nvSpPr>
        <p:spPr>
          <a:xfrm>
            <a:off x="1048385" y="4617720"/>
            <a:ext cx="4990500" cy="1334100"/>
          </a:xfrm>
          <a:prstGeom prst="rect">
            <a:avLst/>
          </a:prstGeom>
          <a:noFill/>
          <a:ln>
            <a:noFill/>
          </a:ln>
        </p:spPr>
        <p:txBody>
          <a:bodyPr spcFirstLastPara="1" wrap="square" lIns="0" tIns="0" rIns="0" bIns="0" anchor="t" anchorCtr="0">
            <a:spAutoFit/>
          </a:bodyPr>
          <a:lstStyle/>
          <a:p>
            <a:pPr marL="457200" lvl="0" indent="-323850" algn="l" rtl="0">
              <a:spcBef>
                <a:spcPts val="1600"/>
              </a:spcBef>
              <a:spcAft>
                <a:spcPts val="0"/>
              </a:spcAft>
              <a:buClr>
                <a:srgbClr val="6366F2"/>
              </a:buClr>
              <a:buSzPts val="1500"/>
              <a:buFont typeface="Noto Sans Symbols"/>
              <a:buChar char="▪"/>
            </a:pPr>
            <a:r>
              <a:rPr lang="en" sz="1500" b="1">
                <a:solidFill>
                  <a:schemeClr val="lt1"/>
                </a:solidFill>
              </a:rPr>
              <a:t>Judges are too imprecise to give any useful information in the first place</a:t>
            </a:r>
            <a:endParaRPr sz="1500" b="1">
              <a:solidFill>
                <a:schemeClr val="lt1"/>
              </a:solidFill>
            </a:endParaRPr>
          </a:p>
          <a:p>
            <a:pPr marL="457200" lvl="0" indent="-323850" algn="l" rtl="0">
              <a:spcBef>
                <a:spcPts val="1600"/>
              </a:spcBef>
              <a:spcAft>
                <a:spcPts val="0"/>
              </a:spcAft>
              <a:buClr>
                <a:srgbClr val="6366F2"/>
              </a:buClr>
              <a:buSzPts val="1500"/>
              <a:buFont typeface="Noto Sans Symbols"/>
              <a:buChar char="▪"/>
            </a:pPr>
            <a:r>
              <a:rPr lang="en" sz="1500" b="1">
                <a:solidFill>
                  <a:schemeClr val="lt1"/>
                </a:solidFill>
              </a:rPr>
              <a:t>Bullet point 2</a:t>
            </a:r>
            <a:r>
              <a:rPr lang="en" sz="1500">
                <a:solidFill>
                  <a:schemeClr val="lt1"/>
                </a:solidFill>
              </a:rPr>
              <a:t>: Text 2</a:t>
            </a:r>
            <a:endParaRPr sz="1500" b="1">
              <a:solidFill>
                <a:schemeClr val="lt1"/>
              </a:solidFill>
            </a:endParaRPr>
          </a:p>
          <a:p>
            <a:pPr marL="457200" lvl="0" indent="-323850" algn="l" rtl="0">
              <a:spcBef>
                <a:spcPts val="1600"/>
              </a:spcBef>
              <a:spcAft>
                <a:spcPts val="1600"/>
              </a:spcAft>
              <a:buClr>
                <a:srgbClr val="6366F2"/>
              </a:buClr>
              <a:buSzPts val="1500"/>
              <a:buFont typeface="Noto Sans Symbols"/>
              <a:buChar char="▪"/>
            </a:pPr>
            <a:r>
              <a:rPr lang="en" sz="1500" b="1">
                <a:solidFill>
                  <a:schemeClr val="lt1"/>
                </a:solidFill>
              </a:rPr>
              <a:t>Bullet point 3</a:t>
            </a:r>
            <a:r>
              <a:rPr lang="en" sz="1500">
                <a:solidFill>
                  <a:schemeClr val="lt1"/>
                </a:solidFill>
              </a:rPr>
              <a:t>: Text 3</a:t>
            </a:r>
            <a:endParaRPr sz="1500">
              <a:solidFill>
                <a:schemeClr val="lt1"/>
              </a:solidFill>
            </a:endParaRPr>
          </a:p>
        </p:txBody>
      </p:sp>
      <p:sp>
        <p:nvSpPr>
          <p:cNvPr id="719" name="Google Shape;719;g3185375ad6e_2_202"/>
          <p:cNvSpPr txBox="1"/>
          <p:nvPr/>
        </p:nvSpPr>
        <p:spPr>
          <a:xfrm>
            <a:off x="647550" y="1596175"/>
            <a:ext cx="6937800" cy="1828500"/>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None/>
            </a:pPr>
            <a:r>
              <a:rPr lang="en" sz="4400" b="1">
                <a:solidFill>
                  <a:schemeClr val="lt1"/>
                </a:solidFill>
              </a:rPr>
              <a:t>"Traditional metrics (BLEU, ROUGE etc.) are enough"</a:t>
            </a:r>
            <a:endParaRPr sz="4400" b="1">
              <a:solidFill>
                <a:schemeClr val="lt1"/>
              </a:solidFill>
              <a:latin typeface="Arial"/>
              <a:ea typeface="Arial"/>
              <a:cs typeface="Arial"/>
              <a:sym typeface="Arial"/>
            </a:endParaRPr>
          </a:p>
        </p:txBody>
      </p:sp>
      <p:pic>
        <p:nvPicPr>
          <p:cNvPr id="720" name="Google Shape;720;g3185375ad6e_2_202"/>
          <p:cNvPicPr preferRelativeResize="0"/>
          <p:nvPr/>
        </p:nvPicPr>
        <p:blipFill>
          <a:blip r:embed="rId5">
            <a:alphaModFix/>
          </a:blip>
          <a:stretch>
            <a:fillRect/>
          </a:stretch>
        </p:blipFill>
        <p:spPr>
          <a:xfrm>
            <a:off x="7585325" y="1085850"/>
            <a:ext cx="3219450" cy="46863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Shape 724"/>
        <p:cNvGrpSpPr/>
        <p:nvPr/>
      </p:nvGrpSpPr>
      <p:grpSpPr>
        <a:xfrm>
          <a:off x="0" y="0"/>
          <a:ext cx="0" cy="0"/>
          <a:chOff x="0" y="0"/>
          <a:chExt cx="0" cy="0"/>
        </a:xfrm>
      </p:grpSpPr>
      <p:sp>
        <p:nvSpPr>
          <p:cNvPr id="725" name="Google Shape;725;g3185375ad6e_2_414"/>
          <p:cNvSpPr/>
          <p:nvPr/>
        </p:nvSpPr>
        <p:spPr>
          <a:xfrm>
            <a:off x="0" y="0"/>
            <a:ext cx="12192000" cy="6858000"/>
          </a:xfrm>
          <a:prstGeom prst="rect">
            <a:avLst/>
          </a:prstGeom>
          <a:solidFill>
            <a:srgbClr val="0B0F1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726" name="Google Shape;726;g3185375ad6e_2_414"/>
          <p:cNvPicPr preferRelativeResize="0"/>
          <p:nvPr/>
        </p:nvPicPr>
        <p:blipFill rotWithShape="1">
          <a:blip r:embed="rId3">
            <a:alphaModFix amt="31000"/>
          </a:blip>
          <a:srcRect l="18352" t="25242" r="31132" b="19034"/>
          <a:stretch/>
        </p:blipFill>
        <p:spPr>
          <a:xfrm>
            <a:off x="0" y="59650"/>
            <a:ext cx="12192000" cy="6874043"/>
          </a:xfrm>
          <a:prstGeom prst="rect">
            <a:avLst/>
          </a:prstGeom>
          <a:noFill/>
          <a:ln>
            <a:noFill/>
          </a:ln>
        </p:spPr>
      </p:pic>
      <p:pic>
        <p:nvPicPr>
          <p:cNvPr id="727" name="Google Shape;727;g3185375ad6e_2_414" descr="A black and white logo&#10;&#10;Description automatically generated"/>
          <p:cNvPicPr preferRelativeResize="0"/>
          <p:nvPr/>
        </p:nvPicPr>
        <p:blipFill rotWithShape="1">
          <a:blip r:embed="rId4">
            <a:alphaModFix/>
          </a:blip>
          <a:srcRect/>
          <a:stretch/>
        </p:blipFill>
        <p:spPr>
          <a:xfrm rot="-5400000">
            <a:off x="11138215" y="824288"/>
            <a:ext cx="1433854" cy="227027"/>
          </a:xfrm>
          <a:prstGeom prst="rect">
            <a:avLst/>
          </a:prstGeom>
          <a:noFill/>
          <a:ln>
            <a:noFill/>
          </a:ln>
        </p:spPr>
      </p:pic>
      <p:sp>
        <p:nvSpPr>
          <p:cNvPr id="728" name="Google Shape;728;g3185375ad6e_2_414"/>
          <p:cNvSpPr txBox="1">
            <a:spLocks noGrp="1"/>
          </p:cNvSpPr>
          <p:nvPr>
            <p:ph type="sldNum" idx="12"/>
          </p:nvPr>
        </p:nvSpPr>
        <p:spPr>
          <a:xfrm>
            <a:off x="11650861" y="6462864"/>
            <a:ext cx="396900" cy="3975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 sz="900">
                <a:solidFill>
                  <a:srgbClr val="CBD8DF"/>
                </a:solidFill>
                <a:latin typeface="Urbanist Light"/>
                <a:ea typeface="Urbanist Light"/>
                <a:cs typeface="Urbanist Light"/>
                <a:sym typeface="Urbanist Light"/>
              </a:rPr>
              <a:t>15</a:t>
            </a:fld>
            <a:endParaRPr sz="900">
              <a:solidFill>
                <a:srgbClr val="CBD8DF"/>
              </a:solidFill>
              <a:latin typeface="Urbanist Light"/>
              <a:ea typeface="Urbanist Light"/>
              <a:cs typeface="Urbanist Light"/>
              <a:sym typeface="Urbanist Light"/>
            </a:endParaRPr>
          </a:p>
        </p:txBody>
      </p:sp>
      <p:sp>
        <p:nvSpPr>
          <p:cNvPr id="729" name="Google Shape;729;g3185375ad6e_2_414"/>
          <p:cNvSpPr txBox="1"/>
          <p:nvPr/>
        </p:nvSpPr>
        <p:spPr>
          <a:xfrm>
            <a:off x="680016" y="358575"/>
            <a:ext cx="2669400" cy="277200"/>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None/>
            </a:pPr>
            <a:r>
              <a:rPr lang="en" sz="2000" b="1">
                <a:solidFill>
                  <a:srgbClr val="FF00FF"/>
                </a:solidFill>
              </a:rPr>
              <a:t>Misconception 6:</a:t>
            </a:r>
            <a:endParaRPr sz="1400" b="1">
              <a:solidFill>
                <a:srgbClr val="FF00FF"/>
              </a:solidFill>
              <a:latin typeface="Arial"/>
              <a:ea typeface="Arial"/>
              <a:cs typeface="Arial"/>
              <a:sym typeface="Arial"/>
            </a:endParaRPr>
          </a:p>
        </p:txBody>
      </p:sp>
      <p:sp>
        <p:nvSpPr>
          <p:cNvPr id="730" name="Google Shape;730;g3185375ad6e_2_414"/>
          <p:cNvSpPr txBox="1"/>
          <p:nvPr/>
        </p:nvSpPr>
        <p:spPr>
          <a:xfrm>
            <a:off x="646050" y="763350"/>
            <a:ext cx="8766300" cy="997500"/>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SzPts val="1100"/>
              <a:buNone/>
            </a:pPr>
            <a:r>
              <a:rPr lang="en" sz="3600" b="1">
                <a:solidFill>
                  <a:schemeClr val="lt1"/>
                </a:solidFill>
              </a:rPr>
              <a:t>"Judge models are too unreliable to use in production, period"</a:t>
            </a:r>
            <a:endParaRPr sz="3600" b="1">
              <a:solidFill>
                <a:schemeClr val="lt1"/>
              </a:solidFill>
            </a:endParaRPr>
          </a:p>
        </p:txBody>
      </p:sp>
      <p:sp>
        <p:nvSpPr>
          <p:cNvPr id="731" name="Google Shape;731;g3185375ad6e_2_414"/>
          <p:cNvSpPr/>
          <p:nvPr/>
        </p:nvSpPr>
        <p:spPr>
          <a:xfrm>
            <a:off x="646050" y="1888425"/>
            <a:ext cx="8766300" cy="4574400"/>
          </a:xfrm>
          <a:prstGeom prst="roundRect">
            <a:avLst>
              <a:gd name="adj" fmla="val 5833"/>
            </a:avLst>
          </a:prstGeom>
          <a:gradFill>
            <a:gsLst>
              <a:gs pos="0">
                <a:srgbClr val="2F3278">
                  <a:alpha val="0"/>
                </a:srgbClr>
              </a:gs>
              <a:gs pos="52999">
                <a:srgbClr val="2A2D68">
                  <a:alpha val="44705"/>
                </a:srgbClr>
              </a:gs>
              <a:gs pos="100000">
                <a:srgbClr val="25295A">
                  <a:alpha val="0"/>
                </a:srgbClr>
              </a:gs>
            </a:gsLst>
            <a:lin ang="6600130" scaled="0"/>
          </a:gradFill>
          <a:ln w="9525" cap="flat" cmpd="sng">
            <a:solidFill>
              <a:srgbClr val="4649A8">
                <a:alpha val="43140"/>
              </a:srgbClr>
            </a:solidFill>
            <a:prstDash val="solid"/>
            <a:round/>
            <a:headEnd type="none" w="sm" len="sm"/>
            <a:tailEnd type="none" w="sm" len="sm"/>
          </a:ln>
        </p:spPr>
        <p:txBody>
          <a:bodyPr spcFirstLastPara="1" wrap="square" lIns="109700" tIns="109700" rIns="109700" bIns="109700" anchor="ctr" anchorCtr="0">
            <a:noAutofit/>
          </a:bodyPr>
          <a:lstStyle/>
          <a:p>
            <a:pPr marL="0" marR="0" lvl="0" indent="0" algn="ctr" rtl="0">
              <a:spcBef>
                <a:spcPts val="0"/>
              </a:spcBef>
              <a:spcAft>
                <a:spcPts val="0"/>
              </a:spcAft>
              <a:buNone/>
            </a:pPr>
            <a:endParaRPr sz="2000">
              <a:solidFill>
                <a:schemeClr val="dk1"/>
              </a:solidFill>
              <a:latin typeface="Urbanist Medium"/>
              <a:ea typeface="Urbanist Medium"/>
              <a:cs typeface="Urbanist Medium"/>
              <a:sym typeface="Urbanist Medium"/>
            </a:endParaRPr>
          </a:p>
        </p:txBody>
      </p:sp>
      <p:sp>
        <p:nvSpPr>
          <p:cNvPr id="732" name="Google Shape;732;g3185375ad6e_2_414"/>
          <p:cNvSpPr txBox="1"/>
          <p:nvPr/>
        </p:nvSpPr>
        <p:spPr>
          <a:xfrm>
            <a:off x="2961850" y="3856375"/>
            <a:ext cx="47709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800">
                <a:solidFill>
                  <a:schemeClr val="lt1"/>
                </a:solidFill>
                <a:highlight>
                  <a:srgbClr val="CC3300"/>
                </a:highlight>
              </a:rPr>
              <a:t>Add image here</a:t>
            </a:r>
            <a:endParaRPr sz="2800">
              <a:solidFill>
                <a:schemeClr val="lt1"/>
              </a:solidFill>
              <a:highlight>
                <a:srgbClr val="CC3300"/>
              </a:highlight>
            </a:endParaRPr>
          </a:p>
        </p:txBody>
      </p:sp>
      <p:pic>
        <p:nvPicPr>
          <p:cNvPr id="733" name="Google Shape;733;g3185375ad6e_2_414"/>
          <p:cNvPicPr preferRelativeResize="0"/>
          <p:nvPr/>
        </p:nvPicPr>
        <p:blipFill>
          <a:blip r:embed="rId5">
            <a:alphaModFix/>
          </a:blip>
          <a:stretch>
            <a:fillRect/>
          </a:stretch>
        </p:blipFill>
        <p:spPr>
          <a:xfrm>
            <a:off x="9842300" y="492913"/>
            <a:ext cx="1568775" cy="228354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37"/>
        <p:cNvGrpSpPr/>
        <p:nvPr/>
      </p:nvGrpSpPr>
      <p:grpSpPr>
        <a:xfrm>
          <a:off x="0" y="0"/>
          <a:ext cx="0" cy="0"/>
          <a:chOff x="0" y="0"/>
          <a:chExt cx="0" cy="0"/>
        </a:xfrm>
      </p:grpSpPr>
      <p:sp>
        <p:nvSpPr>
          <p:cNvPr id="738" name="Google Shape;738;g3185375ad6e_2_276"/>
          <p:cNvSpPr/>
          <p:nvPr/>
        </p:nvSpPr>
        <p:spPr>
          <a:xfrm>
            <a:off x="0" y="0"/>
            <a:ext cx="12192000" cy="6858000"/>
          </a:xfrm>
          <a:prstGeom prst="rect">
            <a:avLst/>
          </a:prstGeom>
          <a:solidFill>
            <a:srgbClr val="0B0F1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739" name="Google Shape;739;g3185375ad6e_2_276"/>
          <p:cNvPicPr preferRelativeResize="0"/>
          <p:nvPr/>
        </p:nvPicPr>
        <p:blipFill rotWithShape="1">
          <a:blip r:embed="rId3">
            <a:alphaModFix amt="31000"/>
          </a:blip>
          <a:srcRect l="18352" t="25242" r="31132" b="19034"/>
          <a:stretch/>
        </p:blipFill>
        <p:spPr>
          <a:xfrm>
            <a:off x="0" y="59650"/>
            <a:ext cx="12192000" cy="6874043"/>
          </a:xfrm>
          <a:prstGeom prst="rect">
            <a:avLst/>
          </a:prstGeom>
          <a:noFill/>
          <a:ln>
            <a:noFill/>
          </a:ln>
        </p:spPr>
      </p:pic>
      <p:sp>
        <p:nvSpPr>
          <p:cNvPr id="740" name="Google Shape;740;g3185375ad6e_2_276"/>
          <p:cNvSpPr/>
          <p:nvPr/>
        </p:nvSpPr>
        <p:spPr>
          <a:xfrm>
            <a:off x="647550" y="3995500"/>
            <a:ext cx="7005000" cy="4246500"/>
          </a:xfrm>
          <a:prstGeom prst="roundRect">
            <a:avLst>
              <a:gd name="adj" fmla="val 5833"/>
            </a:avLst>
          </a:prstGeom>
          <a:gradFill>
            <a:gsLst>
              <a:gs pos="0">
                <a:srgbClr val="2F3278">
                  <a:alpha val="0"/>
                </a:srgbClr>
              </a:gs>
              <a:gs pos="52999">
                <a:srgbClr val="2A2D68">
                  <a:alpha val="44705"/>
                </a:srgbClr>
              </a:gs>
              <a:gs pos="100000">
                <a:srgbClr val="25295A">
                  <a:alpha val="0"/>
                </a:srgbClr>
              </a:gs>
            </a:gsLst>
            <a:lin ang="6600130" scaled="0"/>
          </a:gradFill>
          <a:ln w="9525" cap="flat" cmpd="sng">
            <a:solidFill>
              <a:srgbClr val="4649A8">
                <a:alpha val="43140"/>
              </a:srgbClr>
            </a:solidFill>
            <a:prstDash val="solid"/>
            <a:round/>
            <a:headEnd type="none" w="sm" len="sm"/>
            <a:tailEnd type="none" w="sm" len="sm"/>
          </a:ln>
        </p:spPr>
        <p:txBody>
          <a:bodyPr spcFirstLastPara="1" wrap="square" lIns="109700" tIns="109700" rIns="109700" bIns="109700" anchor="ctr" anchorCtr="0">
            <a:noAutofit/>
          </a:bodyPr>
          <a:lstStyle/>
          <a:p>
            <a:pPr marL="0" marR="0" lvl="0" indent="0" algn="ctr" rtl="0">
              <a:spcBef>
                <a:spcPts val="0"/>
              </a:spcBef>
              <a:spcAft>
                <a:spcPts val="0"/>
              </a:spcAft>
              <a:buNone/>
            </a:pPr>
            <a:endParaRPr sz="2000">
              <a:solidFill>
                <a:schemeClr val="dk1"/>
              </a:solidFill>
              <a:latin typeface="Urbanist Medium"/>
              <a:ea typeface="Urbanist Medium"/>
              <a:cs typeface="Urbanist Medium"/>
              <a:sym typeface="Urbanist Medium"/>
            </a:endParaRPr>
          </a:p>
        </p:txBody>
      </p:sp>
      <p:sp>
        <p:nvSpPr>
          <p:cNvPr id="741" name="Google Shape;741;g3185375ad6e_2_276"/>
          <p:cNvSpPr txBox="1"/>
          <p:nvPr/>
        </p:nvSpPr>
        <p:spPr>
          <a:xfrm>
            <a:off x="1048375" y="4071696"/>
            <a:ext cx="2862600" cy="39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solidFill>
                  <a:srgbClr val="6D9EEB"/>
                </a:solidFill>
                <a:latin typeface="Inter Tight"/>
                <a:ea typeface="Inter Tight"/>
                <a:cs typeface="Inter Tight"/>
                <a:sym typeface="Inter Tight"/>
              </a:rPr>
              <a:t>R E A L I T Y :</a:t>
            </a:r>
            <a:endParaRPr sz="1800" b="1">
              <a:solidFill>
                <a:srgbClr val="6D9EEB"/>
              </a:solidFill>
              <a:latin typeface="Inter Tight"/>
              <a:ea typeface="Inter Tight"/>
              <a:cs typeface="Inter Tight"/>
              <a:sym typeface="Inter Tight"/>
            </a:endParaRPr>
          </a:p>
        </p:txBody>
      </p:sp>
      <p:pic>
        <p:nvPicPr>
          <p:cNvPr id="742" name="Google Shape;742;g3185375ad6e_2_276" descr="A black and white logo&#10;&#10;Description automatically generated"/>
          <p:cNvPicPr preferRelativeResize="0"/>
          <p:nvPr/>
        </p:nvPicPr>
        <p:blipFill rotWithShape="1">
          <a:blip r:embed="rId4">
            <a:alphaModFix/>
          </a:blip>
          <a:srcRect/>
          <a:stretch/>
        </p:blipFill>
        <p:spPr>
          <a:xfrm rot="-5400000">
            <a:off x="11138215" y="824288"/>
            <a:ext cx="1433854" cy="227027"/>
          </a:xfrm>
          <a:prstGeom prst="rect">
            <a:avLst/>
          </a:prstGeom>
          <a:noFill/>
          <a:ln>
            <a:noFill/>
          </a:ln>
        </p:spPr>
      </p:pic>
      <p:sp>
        <p:nvSpPr>
          <p:cNvPr id="743" name="Google Shape;743;g3185375ad6e_2_276"/>
          <p:cNvSpPr txBox="1">
            <a:spLocks noGrp="1"/>
          </p:cNvSpPr>
          <p:nvPr>
            <p:ph type="sldNum" idx="12"/>
          </p:nvPr>
        </p:nvSpPr>
        <p:spPr>
          <a:xfrm>
            <a:off x="11650861" y="6462864"/>
            <a:ext cx="396900" cy="3975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 sz="900">
                <a:solidFill>
                  <a:srgbClr val="CBD8DF"/>
                </a:solidFill>
                <a:latin typeface="Urbanist Light"/>
                <a:ea typeface="Urbanist Light"/>
                <a:cs typeface="Urbanist Light"/>
                <a:sym typeface="Urbanist Light"/>
              </a:rPr>
              <a:t>16</a:t>
            </a:fld>
            <a:endParaRPr sz="900">
              <a:solidFill>
                <a:srgbClr val="CBD8DF"/>
              </a:solidFill>
              <a:latin typeface="Urbanist Light"/>
              <a:ea typeface="Urbanist Light"/>
              <a:cs typeface="Urbanist Light"/>
              <a:sym typeface="Urbanist Light"/>
            </a:endParaRPr>
          </a:p>
        </p:txBody>
      </p:sp>
      <p:sp>
        <p:nvSpPr>
          <p:cNvPr id="744" name="Google Shape;744;g3185375ad6e_2_276"/>
          <p:cNvSpPr txBox="1"/>
          <p:nvPr/>
        </p:nvSpPr>
        <p:spPr>
          <a:xfrm>
            <a:off x="680016" y="1223275"/>
            <a:ext cx="2669400" cy="277200"/>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None/>
            </a:pPr>
            <a:r>
              <a:rPr lang="en" sz="2000" b="1">
                <a:solidFill>
                  <a:srgbClr val="FF00FF"/>
                </a:solidFill>
              </a:rPr>
              <a:t>Misconception 7:</a:t>
            </a:r>
            <a:endParaRPr sz="1400" b="1">
              <a:solidFill>
                <a:srgbClr val="FF00FF"/>
              </a:solidFill>
              <a:latin typeface="Arial"/>
              <a:ea typeface="Arial"/>
              <a:cs typeface="Arial"/>
              <a:sym typeface="Arial"/>
            </a:endParaRPr>
          </a:p>
        </p:txBody>
      </p:sp>
      <p:sp>
        <p:nvSpPr>
          <p:cNvPr id="745" name="Google Shape;745;g3185375ad6e_2_276"/>
          <p:cNvSpPr txBox="1"/>
          <p:nvPr/>
        </p:nvSpPr>
        <p:spPr>
          <a:xfrm>
            <a:off x="1048385" y="4617720"/>
            <a:ext cx="4990500" cy="1103100"/>
          </a:xfrm>
          <a:prstGeom prst="rect">
            <a:avLst/>
          </a:prstGeom>
          <a:noFill/>
          <a:ln>
            <a:noFill/>
          </a:ln>
        </p:spPr>
        <p:txBody>
          <a:bodyPr spcFirstLastPara="1" wrap="square" lIns="0" tIns="0" rIns="0" bIns="0" anchor="t" anchorCtr="0">
            <a:spAutoFit/>
          </a:bodyPr>
          <a:lstStyle/>
          <a:p>
            <a:pPr marL="457200" lvl="0" indent="-323850" algn="l" rtl="0">
              <a:spcBef>
                <a:spcPts val="1600"/>
              </a:spcBef>
              <a:spcAft>
                <a:spcPts val="0"/>
              </a:spcAft>
              <a:buClr>
                <a:srgbClr val="6366F2"/>
              </a:buClr>
              <a:buSzPts val="1500"/>
              <a:buFont typeface="Noto Sans Symbols"/>
              <a:buChar char="▪"/>
            </a:pPr>
            <a:r>
              <a:rPr lang="en" sz="1500" b="1">
                <a:solidFill>
                  <a:schemeClr val="lt1"/>
                </a:solidFill>
              </a:rPr>
              <a:t>Bullet point 1</a:t>
            </a:r>
            <a:r>
              <a:rPr lang="en" sz="1500">
                <a:solidFill>
                  <a:schemeClr val="lt1"/>
                </a:solidFill>
              </a:rPr>
              <a:t>: Text 1</a:t>
            </a:r>
            <a:endParaRPr sz="1500" b="1">
              <a:solidFill>
                <a:schemeClr val="lt1"/>
              </a:solidFill>
            </a:endParaRPr>
          </a:p>
          <a:p>
            <a:pPr marL="457200" lvl="0" indent="-323850" algn="l" rtl="0">
              <a:spcBef>
                <a:spcPts val="1600"/>
              </a:spcBef>
              <a:spcAft>
                <a:spcPts val="0"/>
              </a:spcAft>
              <a:buClr>
                <a:srgbClr val="6366F2"/>
              </a:buClr>
              <a:buSzPts val="1500"/>
              <a:buFont typeface="Noto Sans Symbols"/>
              <a:buChar char="▪"/>
            </a:pPr>
            <a:r>
              <a:rPr lang="en" sz="1500" b="1">
                <a:solidFill>
                  <a:schemeClr val="lt1"/>
                </a:solidFill>
              </a:rPr>
              <a:t>Bullet point 2</a:t>
            </a:r>
            <a:r>
              <a:rPr lang="en" sz="1500">
                <a:solidFill>
                  <a:schemeClr val="lt1"/>
                </a:solidFill>
              </a:rPr>
              <a:t>: Text 2</a:t>
            </a:r>
            <a:endParaRPr sz="1500" b="1">
              <a:solidFill>
                <a:schemeClr val="lt1"/>
              </a:solidFill>
            </a:endParaRPr>
          </a:p>
          <a:p>
            <a:pPr marL="457200" lvl="0" indent="-323850" algn="l" rtl="0">
              <a:spcBef>
                <a:spcPts val="1600"/>
              </a:spcBef>
              <a:spcAft>
                <a:spcPts val="1600"/>
              </a:spcAft>
              <a:buClr>
                <a:srgbClr val="6366F2"/>
              </a:buClr>
              <a:buSzPts val="1500"/>
              <a:buFont typeface="Noto Sans Symbols"/>
              <a:buChar char="▪"/>
            </a:pPr>
            <a:r>
              <a:rPr lang="en" sz="1500" b="1">
                <a:solidFill>
                  <a:schemeClr val="lt1"/>
                </a:solidFill>
              </a:rPr>
              <a:t>Bullet point 3</a:t>
            </a:r>
            <a:r>
              <a:rPr lang="en" sz="1500">
                <a:solidFill>
                  <a:schemeClr val="lt1"/>
                </a:solidFill>
              </a:rPr>
              <a:t>: Text 3</a:t>
            </a:r>
            <a:endParaRPr sz="1500">
              <a:solidFill>
                <a:schemeClr val="lt1"/>
              </a:solidFill>
            </a:endParaRPr>
          </a:p>
        </p:txBody>
      </p:sp>
      <p:sp>
        <p:nvSpPr>
          <p:cNvPr id="746" name="Google Shape;746;g3185375ad6e_2_276"/>
          <p:cNvSpPr txBox="1"/>
          <p:nvPr/>
        </p:nvSpPr>
        <p:spPr>
          <a:xfrm>
            <a:off x="647550" y="1596175"/>
            <a:ext cx="6937800" cy="1219200"/>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SzPts val="1100"/>
              <a:buNone/>
            </a:pPr>
            <a:r>
              <a:rPr lang="en" sz="4400" b="1">
                <a:solidFill>
                  <a:schemeClr val="lt1"/>
                </a:solidFill>
              </a:rPr>
              <a:t>"Judges make sense only for A-or-B comparisons"</a:t>
            </a:r>
            <a:endParaRPr sz="4400" b="1">
              <a:solidFill>
                <a:schemeClr val="lt1"/>
              </a:solidFill>
            </a:endParaRPr>
          </a:p>
        </p:txBody>
      </p:sp>
      <p:pic>
        <p:nvPicPr>
          <p:cNvPr id="747" name="Google Shape;747;g3185375ad6e_2_276"/>
          <p:cNvPicPr preferRelativeResize="0"/>
          <p:nvPr/>
        </p:nvPicPr>
        <p:blipFill>
          <a:blip r:embed="rId5">
            <a:alphaModFix/>
          </a:blip>
          <a:stretch>
            <a:fillRect/>
          </a:stretch>
        </p:blipFill>
        <p:spPr>
          <a:xfrm>
            <a:off x="7585325" y="1085850"/>
            <a:ext cx="3219450" cy="46863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51"/>
        <p:cNvGrpSpPr/>
        <p:nvPr/>
      </p:nvGrpSpPr>
      <p:grpSpPr>
        <a:xfrm>
          <a:off x="0" y="0"/>
          <a:ext cx="0" cy="0"/>
          <a:chOff x="0" y="0"/>
          <a:chExt cx="0" cy="0"/>
        </a:xfrm>
      </p:grpSpPr>
      <p:sp>
        <p:nvSpPr>
          <p:cNvPr id="752" name="Google Shape;752;g3185375ad6e_2_438"/>
          <p:cNvSpPr/>
          <p:nvPr/>
        </p:nvSpPr>
        <p:spPr>
          <a:xfrm>
            <a:off x="0" y="0"/>
            <a:ext cx="12192000" cy="6858000"/>
          </a:xfrm>
          <a:prstGeom prst="rect">
            <a:avLst/>
          </a:prstGeom>
          <a:solidFill>
            <a:srgbClr val="0B0F1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753" name="Google Shape;753;g3185375ad6e_2_438"/>
          <p:cNvPicPr preferRelativeResize="0"/>
          <p:nvPr/>
        </p:nvPicPr>
        <p:blipFill rotWithShape="1">
          <a:blip r:embed="rId3">
            <a:alphaModFix amt="31000"/>
          </a:blip>
          <a:srcRect l="18352" t="25242" r="31132" b="19034"/>
          <a:stretch/>
        </p:blipFill>
        <p:spPr>
          <a:xfrm>
            <a:off x="0" y="59650"/>
            <a:ext cx="12192000" cy="6874043"/>
          </a:xfrm>
          <a:prstGeom prst="rect">
            <a:avLst/>
          </a:prstGeom>
          <a:noFill/>
          <a:ln>
            <a:noFill/>
          </a:ln>
        </p:spPr>
      </p:pic>
      <p:pic>
        <p:nvPicPr>
          <p:cNvPr id="754" name="Google Shape;754;g3185375ad6e_2_438" descr="A black and white logo&#10;&#10;Description automatically generated"/>
          <p:cNvPicPr preferRelativeResize="0"/>
          <p:nvPr/>
        </p:nvPicPr>
        <p:blipFill rotWithShape="1">
          <a:blip r:embed="rId4">
            <a:alphaModFix/>
          </a:blip>
          <a:srcRect/>
          <a:stretch/>
        </p:blipFill>
        <p:spPr>
          <a:xfrm rot="-5400000">
            <a:off x="11138215" y="824288"/>
            <a:ext cx="1433854" cy="227027"/>
          </a:xfrm>
          <a:prstGeom prst="rect">
            <a:avLst/>
          </a:prstGeom>
          <a:noFill/>
          <a:ln>
            <a:noFill/>
          </a:ln>
        </p:spPr>
      </p:pic>
      <p:sp>
        <p:nvSpPr>
          <p:cNvPr id="755" name="Google Shape;755;g3185375ad6e_2_438"/>
          <p:cNvSpPr txBox="1">
            <a:spLocks noGrp="1"/>
          </p:cNvSpPr>
          <p:nvPr>
            <p:ph type="sldNum" idx="12"/>
          </p:nvPr>
        </p:nvSpPr>
        <p:spPr>
          <a:xfrm>
            <a:off x="11650861" y="6462864"/>
            <a:ext cx="396900" cy="3975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 sz="900">
                <a:solidFill>
                  <a:srgbClr val="CBD8DF"/>
                </a:solidFill>
                <a:latin typeface="Urbanist Light"/>
                <a:ea typeface="Urbanist Light"/>
                <a:cs typeface="Urbanist Light"/>
                <a:sym typeface="Urbanist Light"/>
              </a:rPr>
              <a:t>17</a:t>
            </a:fld>
            <a:endParaRPr sz="900">
              <a:solidFill>
                <a:srgbClr val="CBD8DF"/>
              </a:solidFill>
              <a:latin typeface="Urbanist Light"/>
              <a:ea typeface="Urbanist Light"/>
              <a:cs typeface="Urbanist Light"/>
              <a:sym typeface="Urbanist Light"/>
            </a:endParaRPr>
          </a:p>
        </p:txBody>
      </p:sp>
      <p:sp>
        <p:nvSpPr>
          <p:cNvPr id="756" name="Google Shape;756;g3185375ad6e_2_438"/>
          <p:cNvSpPr txBox="1"/>
          <p:nvPr/>
        </p:nvSpPr>
        <p:spPr>
          <a:xfrm>
            <a:off x="680016" y="358575"/>
            <a:ext cx="2669400" cy="277200"/>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None/>
            </a:pPr>
            <a:r>
              <a:rPr lang="en" sz="2000" b="1">
                <a:solidFill>
                  <a:srgbClr val="FF00FF"/>
                </a:solidFill>
              </a:rPr>
              <a:t>Misconception 7:</a:t>
            </a:r>
            <a:endParaRPr sz="1400" b="1">
              <a:solidFill>
                <a:srgbClr val="FF00FF"/>
              </a:solidFill>
              <a:latin typeface="Arial"/>
              <a:ea typeface="Arial"/>
              <a:cs typeface="Arial"/>
              <a:sym typeface="Arial"/>
            </a:endParaRPr>
          </a:p>
        </p:txBody>
      </p:sp>
      <p:sp>
        <p:nvSpPr>
          <p:cNvPr id="757" name="Google Shape;757;g3185375ad6e_2_438"/>
          <p:cNvSpPr txBox="1"/>
          <p:nvPr/>
        </p:nvSpPr>
        <p:spPr>
          <a:xfrm>
            <a:off x="646050" y="763350"/>
            <a:ext cx="8766300" cy="831300"/>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SzPts val="1100"/>
              <a:buNone/>
            </a:pPr>
            <a:r>
              <a:rPr lang="en" sz="3000" b="1">
                <a:solidFill>
                  <a:schemeClr val="lt1"/>
                </a:solidFill>
              </a:rPr>
              <a:t>"Judges make sense only for A-or-B comparisons"</a:t>
            </a:r>
            <a:endParaRPr sz="3000" b="1">
              <a:solidFill>
                <a:schemeClr val="lt1"/>
              </a:solidFill>
            </a:endParaRPr>
          </a:p>
        </p:txBody>
      </p:sp>
      <p:sp>
        <p:nvSpPr>
          <p:cNvPr id="758" name="Google Shape;758;g3185375ad6e_2_438"/>
          <p:cNvSpPr/>
          <p:nvPr/>
        </p:nvSpPr>
        <p:spPr>
          <a:xfrm>
            <a:off x="646050" y="1888425"/>
            <a:ext cx="8766300" cy="4574400"/>
          </a:xfrm>
          <a:prstGeom prst="roundRect">
            <a:avLst>
              <a:gd name="adj" fmla="val 5833"/>
            </a:avLst>
          </a:prstGeom>
          <a:gradFill>
            <a:gsLst>
              <a:gs pos="0">
                <a:srgbClr val="2F3278">
                  <a:alpha val="0"/>
                </a:srgbClr>
              </a:gs>
              <a:gs pos="52999">
                <a:srgbClr val="2A2D68">
                  <a:alpha val="44705"/>
                </a:srgbClr>
              </a:gs>
              <a:gs pos="100000">
                <a:srgbClr val="25295A">
                  <a:alpha val="0"/>
                </a:srgbClr>
              </a:gs>
            </a:gsLst>
            <a:lin ang="6600130" scaled="0"/>
          </a:gradFill>
          <a:ln w="9525" cap="flat" cmpd="sng">
            <a:solidFill>
              <a:srgbClr val="4649A8">
                <a:alpha val="43140"/>
              </a:srgbClr>
            </a:solidFill>
            <a:prstDash val="solid"/>
            <a:round/>
            <a:headEnd type="none" w="sm" len="sm"/>
            <a:tailEnd type="none" w="sm" len="sm"/>
          </a:ln>
        </p:spPr>
        <p:txBody>
          <a:bodyPr spcFirstLastPara="1" wrap="square" lIns="109700" tIns="109700" rIns="109700" bIns="109700" anchor="ctr" anchorCtr="0">
            <a:noAutofit/>
          </a:bodyPr>
          <a:lstStyle/>
          <a:p>
            <a:pPr marL="0" marR="0" lvl="0" indent="0" algn="ctr" rtl="0">
              <a:spcBef>
                <a:spcPts val="0"/>
              </a:spcBef>
              <a:spcAft>
                <a:spcPts val="0"/>
              </a:spcAft>
              <a:buNone/>
            </a:pPr>
            <a:endParaRPr sz="2000">
              <a:solidFill>
                <a:schemeClr val="dk1"/>
              </a:solidFill>
              <a:latin typeface="Urbanist Medium"/>
              <a:ea typeface="Urbanist Medium"/>
              <a:cs typeface="Urbanist Medium"/>
              <a:sym typeface="Urbanist Medium"/>
            </a:endParaRPr>
          </a:p>
        </p:txBody>
      </p:sp>
      <p:sp>
        <p:nvSpPr>
          <p:cNvPr id="759" name="Google Shape;759;g3185375ad6e_2_438"/>
          <p:cNvSpPr txBox="1"/>
          <p:nvPr/>
        </p:nvSpPr>
        <p:spPr>
          <a:xfrm>
            <a:off x="2961850" y="3856375"/>
            <a:ext cx="47709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800">
                <a:solidFill>
                  <a:schemeClr val="lt1"/>
                </a:solidFill>
                <a:highlight>
                  <a:srgbClr val="CC3300"/>
                </a:highlight>
              </a:rPr>
              <a:t>Add image here</a:t>
            </a:r>
            <a:endParaRPr sz="2800">
              <a:solidFill>
                <a:schemeClr val="lt1"/>
              </a:solidFill>
              <a:highlight>
                <a:srgbClr val="CC3300"/>
              </a:highlight>
            </a:endParaRPr>
          </a:p>
        </p:txBody>
      </p:sp>
      <p:pic>
        <p:nvPicPr>
          <p:cNvPr id="760" name="Google Shape;760;g3185375ad6e_2_438"/>
          <p:cNvPicPr preferRelativeResize="0"/>
          <p:nvPr/>
        </p:nvPicPr>
        <p:blipFill>
          <a:blip r:embed="rId5">
            <a:alphaModFix/>
          </a:blip>
          <a:stretch>
            <a:fillRect/>
          </a:stretch>
        </p:blipFill>
        <p:spPr>
          <a:xfrm>
            <a:off x="9842300" y="492913"/>
            <a:ext cx="1568775" cy="2283542"/>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64"/>
        <p:cNvGrpSpPr/>
        <p:nvPr/>
      </p:nvGrpSpPr>
      <p:grpSpPr>
        <a:xfrm>
          <a:off x="0" y="0"/>
          <a:ext cx="0" cy="0"/>
          <a:chOff x="0" y="0"/>
          <a:chExt cx="0" cy="0"/>
        </a:xfrm>
      </p:grpSpPr>
      <p:sp>
        <p:nvSpPr>
          <p:cNvPr id="765" name="Google Shape;765;g3185375ad6e_2_236"/>
          <p:cNvSpPr/>
          <p:nvPr/>
        </p:nvSpPr>
        <p:spPr>
          <a:xfrm>
            <a:off x="0" y="0"/>
            <a:ext cx="12192000" cy="6858000"/>
          </a:xfrm>
          <a:prstGeom prst="rect">
            <a:avLst/>
          </a:prstGeom>
          <a:solidFill>
            <a:srgbClr val="0B0F1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766" name="Google Shape;766;g3185375ad6e_2_236"/>
          <p:cNvPicPr preferRelativeResize="0"/>
          <p:nvPr/>
        </p:nvPicPr>
        <p:blipFill rotWithShape="1">
          <a:blip r:embed="rId3">
            <a:alphaModFix amt="31000"/>
          </a:blip>
          <a:srcRect l="18352" t="25242" r="31132" b="19034"/>
          <a:stretch/>
        </p:blipFill>
        <p:spPr>
          <a:xfrm>
            <a:off x="0" y="59650"/>
            <a:ext cx="12192000" cy="6874043"/>
          </a:xfrm>
          <a:prstGeom prst="rect">
            <a:avLst/>
          </a:prstGeom>
          <a:noFill/>
          <a:ln>
            <a:noFill/>
          </a:ln>
        </p:spPr>
      </p:pic>
      <p:sp>
        <p:nvSpPr>
          <p:cNvPr id="767" name="Google Shape;767;g3185375ad6e_2_236"/>
          <p:cNvSpPr/>
          <p:nvPr/>
        </p:nvSpPr>
        <p:spPr>
          <a:xfrm>
            <a:off x="647550" y="3995500"/>
            <a:ext cx="7005000" cy="4246500"/>
          </a:xfrm>
          <a:prstGeom prst="roundRect">
            <a:avLst>
              <a:gd name="adj" fmla="val 5833"/>
            </a:avLst>
          </a:prstGeom>
          <a:gradFill>
            <a:gsLst>
              <a:gs pos="0">
                <a:srgbClr val="2F3278">
                  <a:alpha val="0"/>
                </a:srgbClr>
              </a:gs>
              <a:gs pos="52999">
                <a:srgbClr val="2A2D68">
                  <a:alpha val="44705"/>
                </a:srgbClr>
              </a:gs>
              <a:gs pos="100000">
                <a:srgbClr val="25295A">
                  <a:alpha val="0"/>
                </a:srgbClr>
              </a:gs>
            </a:gsLst>
            <a:lin ang="6600130" scaled="0"/>
          </a:gradFill>
          <a:ln w="9525" cap="flat" cmpd="sng">
            <a:solidFill>
              <a:srgbClr val="4649A8">
                <a:alpha val="43140"/>
              </a:srgbClr>
            </a:solidFill>
            <a:prstDash val="solid"/>
            <a:round/>
            <a:headEnd type="none" w="sm" len="sm"/>
            <a:tailEnd type="none" w="sm" len="sm"/>
          </a:ln>
        </p:spPr>
        <p:txBody>
          <a:bodyPr spcFirstLastPara="1" wrap="square" lIns="109700" tIns="109700" rIns="109700" bIns="109700" anchor="ctr" anchorCtr="0">
            <a:noAutofit/>
          </a:bodyPr>
          <a:lstStyle/>
          <a:p>
            <a:pPr marL="0" marR="0" lvl="0" indent="0" algn="ctr" rtl="0">
              <a:spcBef>
                <a:spcPts val="0"/>
              </a:spcBef>
              <a:spcAft>
                <a:spcPts val="0"/>
              </a:spcAft>
              <a:buNone/>
            </a:pPr>
            <a:endParaRPr sz="2000">
              <a:solidFill>
                <a:schemeClr val="dk1"/>
              </a:solidFill>
              <a:latin typeface="Urbanist Medium"/>
              <a:ea typeface="Urbanist Medium"/>
              <a:cs typeface="Urbanist Medium"/>
              <a:sym typeface="Urbanist Medium"/>
            </a:endParaRPr>
          </a:p>
        </p:txBody>
      </p:sp>
      <p:sp>
        <p:nvSpPr>
          <p:cNvPr id="768" name="Google Shape;768;g3185375ad6e_2_236"/>
          <p:cNvSpPr txBox="1"/>
          <p:nvPr/>
        </p:nvSpPr>
        <p:spPr>
          <a:xfrm>
            <a:off x="1048375" y="4071696"/>
            <a:ext cx="2862600" cy="39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solidFill>
                  <a:srgbClr val="6D9EEB"/>
                </a:solidFill>
                <a:latin typeface="Inter Tight"/>
                <a:ea typeface="Inter Tight"/>
                <a:cs typeface="Inter Tight"/>
                <a:sym typeface="Inter Tight"/>
              </a:rPr>
              <a:t>R E A L I T Y :</a:t>
            </a:r>
            <a:endParaRPr sz="1800" b="1">
              <a:solidFill>
                <a:srgbClr val="6D9EEB"/>
              </a:solidFill>
              <a:latin typeface="Inter Tight"/>
              <a:ea typeface="Inter Tight"/>
              <a:cs typeface="Inter Tight"/>
              <a:sym typeface="Inter Tight"/>
            </a:endParaRPr>
          </a:p>
        </p:txBody>
      </p:sp>
      <p:pic>
        <p:nvPicPr>
          <p:cNvPr id="769" name="Google Shape;769;g3185375ad6e_2_236" descr="A black and white logo&#10;&#10;Description automatically generated"/>
          <p:cNvPicPr preferRelativeResize="0"/>
          <p:nvPr/>
        </p:nvPicPr>
        <p:blipFill rotWithShape="1">
          <a:blip r:embed="rId4">
            <a:alphaModFix/>
          </a:blip>
          <a:srcRect/>
          <a:stretch/>
        </p:blipFill>
        <p:spPr>
          <a:xfrm rot="-5400000">
            <a:off x="11138215" y="824288"/>
            <a:ext cx="1433854" cy="227027"/>
          </a:xfrm>
          <a:prstGeom prst="rect">
            <a:avLst/>
          </a:prstGeom>
          <a:noFill/>
          <a:ln>
            <a:noFill/>
          </a:ln>
        </p:spPr>
      </p:pic>
      <p:sp>
        <p:nvSpPr>
          <p:cNvPr id="770" name="Google Shape;770;g3185375ad6e_2_236"/>
          <p:cNvSpPr txBox="1">
            <a:spLocks noGrp="1"/>
          </p:cNvSpPr>
          <p:nvPr>
            <p:ph type="sldNum" idx="12"/>
          </p:nvPr>
        </p:nvSpPr>
        <p:spPr>
          <a:xfrm>
            <a:off x="11650861" y="6462864"/>
            <a:ext cx="396900" cy="3975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 sz="900">
                <a:solidFill>
                  <a:srgbClr val="CBD8DF"/>
                </a:solidFill>
                <a:latin typeface="Urbanist Light"/>
                <a:ea typeface="Urbanist Light"/>
                <a:cs typeface="Urbanist Light"/>
                <a:sym typeface="Urbanist Light"/>
              </a:rPr>
              <a:t>18</a:t>
            </a:fld>
            <a:endParaRPr sz="900">
              <a:solidFill>
                <a:srgbClr val="CBD8DF"/>
              </a:solidFill>
              <a:latin typeface="Urbanist Light"/>
              <a:ea typeface="Urbanist Light"/>
              <a:cs typeface="Urbanist Light"/>
              <a:sym typeface="Urbanist Light"/>
            </a:endParaRPr>
          </a:p>
        </p:txBody>
      </p:sp>
      <p:sp>
        <p:nvSpPr>
          <p:cNvPr id="771" name="Google Shape;771;g3185375ad6e_2_236"/>
          <p:cNvSpPr txBox="1"/>
          <p:nvPr/>
        </p:nvSpPr>
        <p:spPr>
          <a:xfrm>
            <a:off x="680016" y="1223275"/>
            <a:ext cx="2669400" cy="277200"/>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None/>
            </a:pPr>
            <a:r>
              <a:rPr lang="en" sz="2000" b="1">
                <a:solidFill>
                  <a:srgbClr val="FF00FF"/>
                </a:solidFill>
              </a:rPr>
              <a:t>Misconception 8:</a:t>
            </a:r>
            <a:endParaRPr sz="1400" b="1">
              <a:solidFill>
                <a:srgbClr val="FF00FF"/>
              </a:solidFill>
              <a:latin typeface="Arial"/>
              <a:ea typeface="Arial"/>
              <a:cs typeface="Arial"/>
              <a:sym typeface="Arial"/>
            </a:endParaRPr>
          </a:p>
        </p:txBody>
      </p:sp>
      <p:sp>
        <p:nvSpPr>
          <p:cNvPr id="772" name="Google Shape;772;g3185375ad6e_2_236"/>
          <p:cNvSpPr txBox="1"/>
          <p:nvPr/>
        </p:nvSpPr>
        <p:spPr>
          <a:xfrm>
            <a:off x="1048385" y="4617720"/>
            <a:ext cx="4990500" cy="1103100"/>
          </a:xfrm>
          <a:prstGeom prst="rect">
            <a:avLst/>
          </a:prstGeom>
          <a:noFill/>
          <a:ln>
            <a:noFill/>
          </a:ln>
        </p:spPr>
        <p:txBody>
          <a:bodyPr spcFirstLastPara="1" wrap="square" lIns="0" tIns="0" rIns="0" bIns="0" anchor="t" anchorCtr="0">
            <a:spAutoFit/>
          </a:bodyPr>
          <a:lstStyle/>
          <a:p>
            <a:pPr marL="457200" lvl="0" indent="-323850" algn="l" rtl="0">
              <a:spcBef>
                <a:spcPts val="1600"/>
              </a:spcBef>
              <a:spcAft>
                <a:spcPts val="0"/>
              </a:spcAft>
              <a:buClr>
                <a:srgbClr val="6366F2"/>
              </a:buClr>
              <a:buSzPts val="1500"/>
              <a:buFont typeface="Noto Sans Symbols"/>
              <a:buChar char="▪"/>
            </a:pPr>
            <a:r>
              <a:rPr lang="en" sz="1500" b="1">
                <a:solidFill>
                  <a:schemeClr val="lt1"/>
                </a:solidFill>
              </a:rPr>
              <a:t>Bullet point 1</a:t>
            </a:r>
            <a:r>
              <a:rPr lang="en" sz="1500">
                <a:solidFill>
                  <a:schemeClr val="lt1"/>
                </a:solidFill>
              </a:rPr>
              <a:t>: Text 1</a:t>
            </a:r>
            <a:endParaRPr sz="1500" b="1">
              <a:solidFill>
                <a:schemeClr val="lt1"/>
              </a:solidFill>
            </a:endParaRPr>
          </a:p>
          <a:p>
            <a:pPr marL="457200" lvl="0" indent="-323850" algn="l" rtl="0">
              <a:spcBef>
                <a:spcPts val="1600"/>
              </a:spcBef>
              <a:spcAft>
                <a:spcPts val="0"/>
              </a:spcAft>
              <a:buClr>
                <a:srgbClr val="6366F2"/>
              </a:buClr>
              <a:buSzPts val="1500"/>
              <a:buFont typeface="Noto Sans Symbols"/>
              <a:buChar char="▪"/>
            </a:pPr>
            <a:r>
              <a:rPr lang="en" sz="1500" b="1">
                <a:solidFill>
                  <a:schemeClr val="lt1"/>
                </a:solidFill>
              </a:rPr>
              <a:t>Bullet point 2</a:t>
            </a:r>
            <a:r>
              <a:rPr lang="en" sz="1500">
                <a:solidFill>
                  <a:schemeClr val="lt1"/>
                </a:solidFill>
              </a:rPr>
              <a:t>: Text 2</a:t>
            </a:r>
            <a:endParaRPr sz="1500" b="1">
              <a:solidFill>
                <a:schemeClr val="lt1"/>
              </a:solidFill>
            </a:endParaRPr>
          </a:p>
          <a:p>
            <a:pPr marL="457200" lvl="0" indent="-323850" algn="l" rtl="0">
              <a:spcBef>
                <a:spcPts val="1600"/>
              </a:spcBef>
              <a:spcAft>
                <a:spcPts val="1600"/>
              </a:spcAft>
              <a:buClr>
                <a:srgbClr val="6366F2"/>
              </a:buClr>
              <a:buSzPts val="1500"/>
              <a:buFont typeface="Noto Sans Symbols"/>
              <a:buChar char="▪"/>
            </a:pPr>
            <a:r>
              <a:rPr lang="en" sz="1500" b="1">
                <a:solidFill>
                  <a:schemeClr val="lt1"/>
                </a:solidFill>
              </a:rPr>
              <a:t>Bullet point 3</a:t>
            </a:r>
            <a:r>
              <a:rPr lang="en" sz="1500">
                <a:solidFill>
                  <a:schemeClr val="lt1"/>
                </a:solidFill>
              </a:rPr>
              <a:t>: Text 3</a:t>
            </a:r>
            <a:endParaRPr sz="1500">
              <a:solidFill>
                <a:schemeClr val="lt1"/>
              </a:solidFill>
            </a:endParaRPr>
          </a:p>
        </p:txBody>
      </p:sp>
      <p:sp>
        <p:nvSpPr>
          <p:cNvPr id="773" name="Google Shape;773;g3185375ad6e_2_236"/>
          <p:cNvSpPr txBox="1"/>
          <p:nvPr/>
        </p:nvSpPr>
        <p:spPr>
          <a:xfrm>
            <a:off x="647550" y="1596175"/>
            <a:ext cx="6937800" cy="1219200"/>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None/>
            </a:pPr>
            <a:r>
              <a:rPr lang="en" sz="4400" b="1">
                <a:solidFill>
                  <a:schemeClr val="lt1"/>
                </a:solidFill>
              </a:rPr>
              <a:t>You always need a human in the loop</a:t>
            </a:r>
            <a:endParaRPr sz="4400" b="1">
              <a:solidFill>
                <a:schemeClr val="lt1"/>
              </a:solidFill>
              <a:latin typeface="Arial"/>
              <a:ea typeface="Arial"/>
              <a:cs typeface="Arial"/>
              <a:sym typeface="Arial"/>
            </a:endParaRPr>
          </a:p>
        </p:txBody>
      </p:sp>
      <p:pic>
        <p:nvPicPr>
          <p:cNvPr id="774" name="Google Shape;774;g3185375ad6e_2_236"/>
          <p:cNvPicPr preferRelativeResize="0"/>
          <p:nvPr/>
        </p:nvPicPr>
        <p:blipFill>
          <a:blip r:embed="rId5">
            <a:alphaModFix/>
          </a:blip>
          <a:stretch>
            <a:fillRect/>
          </a:stretch>
        </p:blipFill>
        <p:spPr>
          <a:xfrm>
            <a:off x="7585325" y="1085850"/>
            <a:ext cx="3219450" cy="46863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78"/>
        <p:cNvGrpSpPr/>
        <p:nvPr/>
      </p:nvGrpSpPr>
      <p:grpSpPr>
        <a:xfrm>
          <a:off x="0" y="0"/>
          <a:ext cx="0" cy="0"/>
          <a:chOff x="0" y="0"/>
          <a:chExt cx="0" cy="0"/>
        </a:xfrm>
      </p:grpSpPr>
      <p:sp>
        <p:nvSpPr>
          <p:cNvPr id="779" name="Google Shape;779;g3185375ad6e_2_450"/>
          <p:cNvSpPr/>
          <p:nvPr/>
        </p:nvSpPr>
        <p:spPr>
          <a:xfrm>
            <a:off x="0" y="0"/>
            <a:ext cx="12192000" cy="6858000"/>
          </a:xfrm>
          <a:prstGeom prst="rect">
            <a:avLst/>
          </a:prstGeom>
          <a:solidFill>
            <a:srgbClr val="0B0F1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780" name="Google Shape;780;g3185375ad6e_2_450"/>
          <p:cNvPicPr preferRelativeResize="0"/>
          <p:nvPr/>
        </p:nvPicPr>
        <p:blipFill rotWithShape="1">
          <a:blip r:embed="rId3">
            <a:alphaModFix amt="31000"/>
          </a:blip>
          <a:srcRect l="18352" t="25242" r="31132" b="19034"/>
          <a:stretch/>
        </p:blipFill>
        <p:spPr>
          <a:xfrm>
            <a:off x="0" y="59650"/>
            <a:ext cx="12192000" cy="6874043"/>
          </a:xfrm>
          <a:prstGeom prst="rect">
            <a:avLst/>
          </a:prstGeom>
          <a:noFill/>
          <a:ln>
            <a:noFill/>
          </a:ln>
        </p:spPr>
      </p:pic>
      <p:pic>
        <p:nvPicPr>
          <p:cNvPr id="781" name="Google Shape;781;g3185375ad6e_2_450" descr="A black and white logo&#10;&#10;Description automatically generated"/>
          <p:cNvPicPr preferRelativeResize="0"/>
          <p:nvPr/>
        </p:nvPicPr>
        <p:blipFill rotWithShape="1">
          <a:blip r:embed="rId4">
            <a:alphaModFix/>
          </a:blip>
          <a:srcRect/>
          <a:stretch/>
        </p:blipFill>
        <p:spPr>
          <a:xfrm rot="-5400000">
            <a:off x="11138215" y="824288"/>
            <a:ext cx="1433854" cy="227027"/>
          </a:xfrm>
          <a:prstGeom prst="rect">
            <a:avLst/>
          </a:prstGeom>
          <a:noFill/>
          <a:ln>
            <a:noFill/>
          </a:ln>
        </p:spPr>
      </p:pic>
      <p:sp>
        <p:nvSpPr>
          <p:cNvPr id="782" name="Google Shape;782;g3185375ad6e_2_450"/>
          <p:cNvSpPr txBox="1">
            <a:spLocks noGrp="1"/>
          </p:cNvSpPr>
          <p:nvPr>
            <p:ph type="sldNum" idx="12"/>
          </p:nvPr>
        </p:nvSpPr>
        <p:spPr>
          <a:xfrm>
            <a:off x="11650861" y="6462864"/>
            <a:ext cx="396900" cy="3975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 sz="900">
                <a:solidFill>
                  <a:srgbClr val="CBD8DF"/>
                </a:solidFill>
                <a:latin typeface="Urbanist Light"/>
                <a:ea typeface="Urbanist Light"/>
                <a:cs typeface="Urbanist Light"/>
                <a:sym typeface="Urbanist Light"/>
              </a:rPr>
              <a:t>19</a:t>
            </a:fld>
            <a:endParaRPr sz="900">
              <a:solidFill>
                <a:srgbClr val="CBD8DF"/>
              </a:solidFill>
              <a:latin typeface="Urbanist Light"/>
              <a:ea typeface="Urbanist Light"/>
              <a:cs typeface="Urbanist Light"/>
              <a:sym typeface="Urbanist Light"/>
            </a:endParaRPr>
          </a:p>
        </p:txBody>
      </p:sp>
      <p:sp>
        <p:nvSpPr>
          <p:cNvPr id="783" name="Google Shape;783;g3185375ad6e_2_450"/>
          <p:cNvSpPr txBox="1"/>
          <p:nvPr/>
        </p:nvSpPr>
        <p:spPr>
          <a:xfrm>
            <a:off x="680016" y="358575"/>
            <a:ext cx="2669400" cy="277200"/>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None/>
            </a:pPr>
            <a:r>
              <a:rPr lang="en" sz="2000" b="1">
                <a:solidFill>
                  <a:srgbClr val="FF00FF"/>
                </a:solidFill>
              </a:rPr>
              <a:t>Misconception 8:</a:t>
            </a:r>
            <a:endParaRPr sz="1400" b="1">
              <a:solidFill>
                <a:srgbClr val="FF00FF"/>
              </a:solidFill>
              <a:latin typeface="Arial"/>
              <a:ea typeface="Arial"/>
              <a:cs typeface="Arial"/>
              <a:sym typeface="Arial"/>
            </a:endParaRPr>
          </a:p>
        </p:txBody>
      </p:sp>
      <p:sp>
        <p:nvSpPr>
          <p:cNvPr id="784" name="Google Shape;784;g3185375ad6e_2_450"/>
          <p:cNvSpPr txBox="1"/>
          <p:nvPr/>
        </p:nvSpPr>
        <p:spPr>
          <a:xfrm>
            <a:off x="646050" y="763350"/>
            <a:ext cx="8766300" cy="498600"/>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SzPts val="1100"/>
              <a:buNone/>
            </a:pPr>
            <a:r>
              <a:rPr lang="en" sz="3600" b="1">
                <a:solidFill>
                  <a:schemeClr val="lt1"/>
                </a:solidFill>
              </a:rPr>
              <a:t>You always need human in the loop</a:t>
            </a:r>
            <a:endParaRPr sz="3600" b="1">
              <a:solidFill>
                <a:schemeClr val="lt1"/>
              </a:solidFill>
            </a:endParaRPr>
          </a:p>
        </p:txBody>
      </p:sp>
      <p:sp>
        <p:nvSpPr>
          <p:cNvPr id="785" name="Google Shape;785;g3185375ad6e_2_450"/>
          <p:cNvSpPr/>
          <p:nvPr/>
        </p:nvSpPr>
        <p:spPr>
          <a:xfrm>
            <a:off x="646050" y="1888425"/>
            <a:ext cx="8766300" cy="4574400"/>
          </a:xfrm>
          <a:prstGeom prst="roundRect">
            <a:avLst>
              <a:gd name="adj" fmla="val 5833"/>
            </a:avLst>
          </a:prstGeom>
          <a:gradFill>
            <a:gsLst>
              <a:gs pos="0">
                <a:srgbClr val="2F3278">
                  <a:alpha val="0"/>
                </a:srgbClr>
              </a:gs>
              <a:gs pos="52999">
                <a:srgbClr val="2A2D68">
                  <a:alpha val="44705"/>
                </a:srgbClr>
              </a:gs>
              <a:gs pos="100000">
                <a:srgbClr val="25295A">
                  <a:alpha val="0"/>
                </a:srgbClr>
              </a:gs>
            </a:gsLst>
            <a:lin ang="6600130" scaled="0"/>
          </a:gradFill>
          <a:ln w="9525" cap="flat" cmpd="sng">
            <a:solidFill>
              <a:srgbClr val="4649A8">
                <a:alpha val="43140"/>
              </a:srgbClr>
            </a:solidFill>
            <a:prstDash val="solid"/>
            <a:round/>
            <a:headEnd type="none" w="sm" len="sm"/>
            <a:tailEnd type="none" w="sm" len="sm"/>
          </a:ln>
        </p:spPr>
        <p:txBody>
          <a:bodyPr spcFirstLastPara="1" wrap="square" lIns="109700" tIns="109700" rIns="109700" bIns="109700" anchor="ctr" anchorCtr="0">
            <a:noAutofit/>
          </a:bodyPr>
          <a:lstStyle/>
          <a:p>
            <a:pPr marL="0" marR="0" lvl="0" indent="0" algn="ctr" rtl="0">
              <a:spcBef>
                <a:spcPts val="0"/>
              </a:spcBef>
              <a:spcAft>
                <a:spcPts val="0"/>
              </a:spcAft>
              <a:buNone/>
            </a:pPr>
            <a:endParaRPr sz="2000">
              <a:solidFill>
                <a:schemeClr val="dk1"/>
              </a:solidFill>
              <a:latin typeface="Urbanist Medium"/>
              <a:ea typeface="Urbanist Medium"/>
              <a:cs typeface="Urbanist Medium"/>
              <a:sym typeface="Urbanist Medium"/>
            </a:endParaRPr>
          </a:p>
        </p:txBody>
      </p:sp>
      <p:sp>
        <p:nvSpPr>
          <p:cNvPr id="786" name="Google Shape;786;g3185375ad6e_2_450"/>
          <p:cNvSpPr txBox="1"/>
          <p:nvPr/>
        </p:nvSpPr>
        <p:spPr>
          <a:xfrm>
            <a:off x="2961850" y="3856375"/>
            <a:ext cx="47709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800">
                <a:solidFill>
                  <a:schemeClr val="lt1"/>
                </a:solidFill>
                <a:highlight>
                  <a:srgbClr val="CC3300"/>
                </a:highlight>
              </a:rPr>
              <a:t>Add image here</a:t>
            </a:r>
            <a:endParaRPr sz="2800">
              <a:solidFill>
                <a:schemeClr val="lt1"/>
              </a:solidFill>
              <a:highlight>
                <a:srgbClr val="CC3300"/>
              </a:highlight>
            </a:endParaRPr>
          </a:p>
        </p:txBody>
      </p:sp>
      <p:pic>
        <p:nvPicPr>
          <p:cNvPr id="787" name="Google Shape;787;g3185375ad6e_2_450"/>
          <p:cNvPicPr preferRelativeResize="0"/>
          <p:nvPr/>
        </p:nvPicPr>
        <p:blipFill>
          <a:blip r:embed="rId5">
            <a:alphaModFix/>
          </a:blip>
          <a:stretch>
            <a:fillRect/>
          </a:stretch>
        </p:blipFill>
        <p:spPr>
          <a:xfrm>
            <a:off x="9842301" y="492901"/>
            <a:ext cx="1568775" cy="228354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523"/>
        <p:cNvGrpSpPr/>
        <p:nvPr/>
      </p:nvGrpSpPr>
      <p:grpSpPr>
        <a:xfrm>
          <a:off x="0" y="0"/>
          <a:ext cx="0" cy="0"/>
          <a:chOff x="0" y="0"/>
          <a:chExt cx="0" cy="0"/>
        </a:xfrm>
      </p:grpSpPr>
      <p:sp>
        <p:nvSpPr>
          <p:cNvPr id="524" name="Google Shape;524;g3185375ad6e_0_583"/>
          <p:cNvSpPr/>
          <p:nvPr/>
        </p:nvSpPr>
        <p:spPr>
          <a:xfrm>
            <a:off x="0" y="0"/>
            <a:ext cx="12192000" cy="6858000"/>
          </a:xfrm>
          <a:prstGeom prst="rect">
            <a:avLst/>
          </a:prstGeom>
          <a:solidFill>
            <a:srgbClr val="0B0F1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525" name="Google Shape;525;g3185375ad6e_0_583"/>
          <p:cNvPicPr preferRelativeResize="0"/>
          <p:nvPr/>
        </p:nvPicPr>
        <p:blipFill rotWithShape="1">
          <a:blip r:embed="rId3">
            <a:alphaModFix amt="31000"/>
          </a:blip>
          <a:srcRect l="18352" t="25242" r="31132" b="19034"/>
          <a:stretch/>
        </p:blipFill>
        <p:spPr>
          <a:xfrm>
            <a:off x="0" y="59650"/>
            <a:ext cx="12192000" cy="6874043"/>
          </a:xfrm>
          <a:prstGeom prst="rect">
            <a:avLst/>
          </a:prstGeom>
          <a:noFill/>
          <a:ln>
            <a:noFill/>
          </a:ln>
        </p:spPr>
      </p:pic>
      <p:sp>
        <p:nvSpPr>
          <p:cNvPr id="526" name="Google Shape;526;g3185375ad6e_0_583"/>
          <p:cNvSpPr/>
          <p:nvPr/>
        </p:nvSpPr>
        <p:spPr>
          <a:xfrm>
            <a:off x="8166700" y="1924000"/>
            <a:ext cx="3434700" cy="3116100"/>
          </a:xfrm>
          <a:prstGeom prst="roundRect">
            <a:avLst>
              <a:gd name="adj" fmla="val 5833"/>
            </a:avLst>
          </a:prstGeom>
          <a:gradFill>
            <a:gsLst>
              <a:gs pos="0">
                <a:srgbClr val="2F3278">
                  <a:alpha val="0"/>
                </a:srgbClr>
              </a:gs>
              <a:gs pos="52999">
                <a:srgbClr val="2A2D68">
                  <a:alpha val="44705"/>
                </a:srgbClr>
              </a:gs>
              <a:gs pos="100000">
                <a:srgbClr val="25295A">
                  <a:alpha val="0"/>
                </a:srgbClr>
              </a:gs>
            </a:gsLst>
            <a:lin ang="6600130" scaled="0"/>
          </a:gradFill>
          <a:ln w="9525" cap="flat" cmpd="sng">
            <a:solidFill>
              <a:srgbClr val="4649A8">
                <a:alpha val="43140"/>
              </a:srgbClr>
            </a:solidFill>
            <a:prstDash val="solid"/>
            <a:round/>
            <a:headEnd type="none" w="sm" len="sm"/>
            <a:tailEnd type="none" w="sm" len="sm"/>
          </a:ln>
        </p:spPr>
        <p:txBody>
          <a:bodyPr spcFirstLastPara="1" wrap="square" lIns="109700" tIns="109700" rIns="109700" bIns="109700" anchor="ctr" anchorCtr="0">
            <a:noAutofit/>
          </a:bodyPr>
          <a:lstStyle/>
          <a:p>
            <a:pPr marL="0" marR="0" lvl="0" indent="0" algn="ctr" rtl="0">
              <a:spcBef>
                <a:spcPts val="0"/>
              </a:spcBef>
              <a:spcAft>
                <a:spcPts val="0"/>
              </a:spcAft>
              <a:buNone/>
            </a:pPr>
            <a:endParaRPr sz="2000">
              <a:solidFill>
                <a:schemeClr val="dk1"/>
              </a:solidFill>
              <a:latin typeface="Urbanist Medium"/>
              <a:ea typeface="Urbanist Medium"/>
              <a:cs typeface="Urbanist Medium"/>
              <a:sym typeface="Urbanist Medium"/>
            </a:endParaRPr>
          </a:p>
        </p:txBody>
      </p:sp>
      <p:sp>
        <p:nvSpPr>
          <p:cNvPr id="527" name="Google Shape;527;g3185375ad6e_0_583"/>
          <p:cNvSpPr/>
          <p:nvPr/>
        </p:nvSpPr>
        <p:spPr>
          <a:xfrm>
            <a:off x="4378700" y="1924000"/>
            <a:ext cx="3434700" cy="3116100"/>
          </a:xfrm>
          <a:prstGeom prst="roundRect">
            <a:avLst>
              <a:gd name="adj" fmla="val 5833"/>
            </a:avLst>
          </a:prstGeom>
          <a:gradFill>
            <a:gsLst>
              <a:gs pos="0">
                <a:srgbClr val="2F3278">
                  <a:alpha val="0"/>
                </a:srgbClr>
              </a:gs>
              <a:gs pos="52999">
                <a:srgbClr val="2A2D68">
                  <a:alpha val="44705"/>
                </a:srgbClr>
              </a:gs>
              <a:gs pos="100000">
                <a:srgbClr val="25295A">
                  <a:alpha val="0"/>
                </a:srgbClr>
              </a:gs>
            </a:gsLst>
            <a:lin ang="6600130" scaled="0"/>
          </a:gradFill>
          <a:ln w="9525" cap="flat" cmpd="sng">
            <a:solidFill>
              <a:srgbClr val="4649A8">
                <a:alpha val="43140"/>
              </a:srgbClr>
            </a:solidFill>
            <a:prstDash val="solid"/>
            <a:round/>
            <a:headEnd type="none" w="sm" len="sm"/>
            <a:tailEnd type="none" w="sm" len="sm"/>
          </a:ln>
        </p:spPr>
        <p:txBody>
          <a:bodyPr spcFirstLastPara="1" wrap="square" lIns="109700" tIns="109700" rIns="109700" bIns="109700" anchor="ctr" anchorCtr="0">
            <a:noAutofit/>
          </a:bodyPr>
          <a:lstStyle/>
          <a:p>
            <a:pPr marL="0" marR="0" lvl="0" indent="0" algn="ctr" rtl="0">
              <a:spcBef>
                <a:spcPts val="0"/>
              </a:spcBef>
              <a:spcAft>
                <a:spcPts val="0"/>
              </a:spcAft>
              <a:buNone/>
            </a:pPr>
            <a:endParaRPr sz="2000">
              <a:solidFill>
                <a:schemeClr val="dk1"/>
              </a:solidFill>
              <a:latin typeface="Urbanist Medium"/>
              <a:ea typeface="Urbanist Medium"/>
              <a:cs typeface="Urbanist Medium"/>
              <a:sym typeface="Urbanist Medium"/>
            </a:endParaRPr>
          </a:p>
        </p:txBody>
      </p:sp>
      <p:sp>
        <p:nvSpPr>
          <p:cNvPr id="528" name="Google Shape;528;g3185375ad6e_0_583"/>
          <p:cNvSpPr/>
          <p:nvPr/>
        </p:nvSpPr>
        <p:spPr>
          <a:xfrm>
            <a:off x="590700" y="1924000"/>
            <a:ext cx="3434700" cy="3116100"/>
          </a:xfrm>
          <a:prstGeom prst="roundRect">
            <a:avLst>
              <a:gd name="adj" fmla="val 5833"/>
            </a:avLst>
          </a:prstGeom>
          <a:gradFill>
            <a:gsLst>
              <a:gs pos="0">
                <a:srgbClr val="2F3278">
                  <a:alpha val="0"/>
                </a:srgbClr>
              </a:gs>
              <a:gs pos="52999">
                <a:srgbClr val="2A2D68">
                  <a:alpha val="44705"/>
                </a:srgbClr>
              </a:gs>
              <a:gs pos="100000">
                <a:srgbClr val="25295A">
                  <a:alpha val="0"/>
                </a:srgbClr>
              </a:gs>
            </a:gsLst>
            <a:lin ang="6600130" scaled="0"/>
          </a:gradFill>
          <a:ln w="9525" cap="flat" cmpd="sng">
            <a:solidFill>
              <a:srgbClr val="4649A8">
                <a:alpha val="43140"/>
              </a:srgbClr>
            </a:solidFill>
            <a:prstDash val="solid"/>
            <a:round/>
            <a:headEnd type="none" w="sm" len="sm"/>
            <a:tailEnd type="none" w="sm" len="sm"/>
          </a:ln>
        </p:spPr>
        <p:txBody>
          <a:bodyPr spcFirstLastPara="1" wrap="square" lIns="109700" tIns="109700" rIns="109700" bIns="109700" anchor="ctr" anchorCtr="0">
            <a:noAutofit/>
          </a:bodyPr>
          <a:lstStyle/>
          <a:p>
            <a:pPr marL="0" marR="0" lvl="0" indent="0" algn="ctr" rtl="0">
              <a:spcBef>
                <a:spcPts val="0"/>
              </a:spcBef>
              <a:spcAft>
                <a:spcPts val="0"/>
              </a:spcAft>
              <a:buNone/>
            </a:pPr>
            <a:endParaRPr sz="2000">
              <a:solidFill>
                <a:schemeClr val="dk1"/>
              </a:solidFill>
              <a:latin typeface="Urbanist Medium"/>
              <a:ea typeface="Urbanist Medium"/>
              <a:cs typeface="Urbanist Medium"/>
              <a:sym typeface="Urbanist Medium"/>
            </a:endParaRPr>
          </a:p>
        </p:txBody>
      </p:sp>
      <p:pic>
        <p:nvPicPr>
          <p:cNvPr id="529" name="Google Shape;529;g3185375ad6e_0_583" descr="A black and white logo&#10;&#10;Description automatically generated"/>
          <p:cNvPicPr preferRelativeResize="0"/>
          <p:nvPr/>
        </p:nvPicPr>
        <p:blipFill rotWithShape="1">
          <a:blip r:embed="rId4">
            <a:alphaModFix/>
          </a:blip>
          <a:srcRect/>
          <a:stretch/>
        </p:blipFill>
        <p:spPr>
          <a:xfrm rot="-5400000">
            <a:off x="11138215" y="824288"/>
            <a:ext cx="1433854" cy="227027"/>
          </a:xfrm>
          <a:prstGeom prst="rect">
            <a:avLst/>
          </a:prstGeom>
          <a:noFill/>
          <a:ln>
            <a:noFill/>
          </a:ln>
        </p:spPr>
      </p:pic>
      <p:sp>
        <p:nvSpPr>
          <p:cNvPr id="530" name="Google Shape;530;g3185375ad6e_0_583"/>
          <p:cNvSpPr txBox="1">
            <a:spLocks noGrp="1"/>
          </p:cNvSpPr>
          <p:nvPr>
            <p:ph type="title"/>
          </p:nvPr>
        </p:nvSpPr>
        <p:spPr>
          <a:xfrm>
            <a:off x="584533" y="281820"/>
            <a:ext cx="11023200" cy="732300"/>
          </a:xfrm>
          <a:prstGeom prst="rect">
            <a:avLst/>
          </a:prstGeom>
          <a:noFill/>
          <a:ln>
            <a:noFill/>
          </a:ln>
        </p:spPr>
        <p:txBody>
          <a:bodyPr spcFirstLastPara="1" wrap="square" lIns="0" tIns="0" rIns="0" bIns="0" anchor="ctr" anchorCtr="0">
            <a:noAutofit/>
          </a:bodyPr>
          <a:lstStyle/>
          <a:p>
            <a:pPr marL="0" lvl="0" indent="0" algn="l" rtl="0">
              <a:lnSpc>
                <a:spcPct val="113207"/>
              </a:lnSpc>
              <a:spcBef>
                <a:spcPts val="1100"/>
              </a:spcBef>
              <a:spcAft>
                <a:spcPts val="3500"/>
              </a:spcAft>
              <a:buSzPts val="2900"/>
              <a:buNone/>
            </a:pPr>
            <a:r>
              <a:rPr lang="en"/>
              <a:t>Why anything? – Common LLM automation failure modes</a:t>
            </a:r>
            <a:endParaRPr/>
          </a:p>
        </p:txBody>
      </p:sp>
      <p:sp>
        <p:nvSpPr>
          <p:cNvPr id="531" name="Google Shape;531;g3185375ad6e_0_583"/>
          <p:cNvSpPr txBox="1">
            <a:spLocks noGrp="1"/>
          </p:cNvSpPr>
          <p:nvPr>
            <p:ph type="body" idx="1"/>
          </p:nvPr>
        </p:nvSpPr>
        <p:spPr>
          <a:xfrm>
            <a:off x="577867" y="1924000"/>
            <a:ext cx="3441300" cy="2791200"/>
          </a:xfrm>
          <a:prstGeom prst="rect">
            <a:avLst/>
          </a:prstGeom>
          <a:noFill/>
          <a:ln>
            <a:noFill/>
          </a:ln>
        </p:spPr>
        <p:txBody>
          <a:bodyPr spcFirstLastPara="1" wrap="square" lIns="365725" tIns="243825" rIns="365725" bIns="243825" anchor="t" anchorCtr="0">
            <a:spAutoFit/>
          </a:bodyPr>
          <a:lstStyle/>
          <a:p>
            <a:pPr marL="0" lvl="0" indent="0" algn="l" rtl="0">
              <a:lnSpc>
                <a:spcPct val="100000"/>
              </a:lnSpc>
              <a:spcBef>
                <a:spcPts val="0"/>
              </a:spcBef>
              <a:spcAft>
                <a:spcPts val="0"/>
              </a:spcAft>
              <a:buSzPts val="1300"/>
              <a:buNone/>
            </a:pPr>
            <a:r>
              <a:rPr lang="en" sz="2400" b="1">
                <a:solidFill>
                  <a:schemeClr val="dk1"/>
                </a:solidFill>
                <a:latin typeface="Arial"/>
                <a:ea typeface="Arial"/>
                <a:cs typeface="Arial"/>
                <a:sym typeface="Arial"/>
              </a:rPr>
              <a:t>Non-deterministic systems</a:t>
            </a:r>
            <a:endParaRPr sz="2400" b="1">
              <a:solidFill>
                <a:schemeClr val="dk1"/>
              </a:solidFill>
              <a:latin typeface="Arial"/>
              <a:ea typeface="Arial"/>
              <a:cs typeface="Arial"/>
              <a:sym typeface="Arial"/>
            </a:endParaRPr>
          </a:p>
          <a:p>
            <a:pPr marL="0" lvl="0" indent="0" algn="l" rtl="0">
              <a:lnSpc>
                <a:spcPct val="100000"/>
              </a:lnSpc>
              <a:spcBef>
                <a:spcPts val="3200"/>
              </a:spcBef>
              <a:spcAft>
                <a:spcPts val="0"/>
              </a:spcAft>
              <a:buSzPts val="1300"/>
              <a:buNone/>
            </a:pPr>
            <a:endParaRPr sz="2400" b="1">
              <a:solidFill>
                <a:schemeClr val="dk1"/>
              </a:solidFill>
              <a:latin typeface="Arial"/>
              <a:ea typeface="Arial"/>
              <a:cs typeface="Arial"/>
              <a:sym typeface="Arial"/>
            </a:endParaRPr>
          </a:p>
          <a:p>
            <a:pPr marL="0" lvl="0" indent="0" algn="l" rtl="0">
              <a:lnSpc>
                <a:spcPct val="100000"/>
              </a:lnSpc>
              <a:spcBef>
                <a:spcPts val="3200"/>
              </a:spcBef>
              <a:spcAft>
                <a:spcPts val="3200"/>
              </a:spcAft>
              <a:buSzPts val="1300"/>
              <a:buNone/>
            </a:pPr>
            <a:r>
              <a:rPr lang="en" sz="2400" b="1">
                <a:solidFill>
                  <a:schemeClr val="dk1"/>
                </a:solidFill>
                <a:latin typeface="Arial"/>
                <a:ea typeface="Arial"/>
                <a:cs typeface="Arial"/>
                <a:sym typeface="Arial"/>
              </a:rPr>
              <a:t>No self reflection</a:t>
            </a:r>
            <a:endParaRPr sz="2400" b="1">
              <a:solidFill>
                <a:schemeClr val="dk1"/>
              </a:solidFill>
              <a:latin typeface="Arial"/>
              <a:ea typeface="Arial"/>
              <a:cs typeface="Arial"/>
              <a:sym typeface="Arial"/>
            </a:endParaRPr>
          </a:p>
        </p:txBody>
      </p:sp>
      <p:sp>
        <p:nvSpPr>
          <p:cNvPr id="532" name="Google Shape;532;g3185375ad6e_0_583"/>
          <p:cNvSpPr txBox="1">
            <a:spLocks noGrp="1"/>
          </p:cNvSpPr>
          <p:nvPr>
            <p:ph type="body" idx="1"/>
          </p:nvPr>
        </p:nvSpPr>
        <p:spPr>
          <a:xfrm>
            <a:off x="4375400" y="1924000"/>
            <a:ext cx="3441300" cy="1231500"/>
          </a:xfrm>
          <a:prstGeom prst="rect">
            <a:avLst/>
          </a:prstGeom>
          <a:noFill/>
          <a:ln>
            <a:noFill/>
          </a:ln>
        </p:spPr>
        <p:txBody>
          <a:bodyPr spcFirstLastPara="1" wrap="square" lIns="365725" tIns="243825" rIns="365725" bIns="243825" anchor="t" anchorCtr="0">
            <a:spAutoFit/>
          </a:bodyPr>
          <a:lstStyle/>
          <a:p>
            <a:pPr marL="0" lvl="0" indent="0" algn="l" rtl="0">
              <a:lnSpc>
                <a:spcPct val="100000"/>
              </a:lnSpc>
              <a:spcBef>
                <a:spcPts val="0"/>
              </a:spcBef>
              <a:spcAft>
                <a:spcPts val="3200"/>
              </a:spcAft>
              <a:buSzPts val="1300"/>
              <a:buNone/>
            </a:pPr>
            <a:r>
              <a:rPr lang="en" sz="2400" b="1">
                <a:solidFill>
                  <a:schemeClr val="dk1"/>
                </a:solidFill>
                <a:latin typeface="Arial"/>
                <a:ea typeface="Arial"/>
                <a:cs typeface="Arial"/>
                <a:sym typeface="Arial"/>
              </a:rPr>
              <a:t>Semantic guidance</a:t>
            </a:r>
            <a:endParaRPr sz="2400">
              <a:solidFill>
                <a:schemeClr val="dk1"/>
              </a:solidFill>
              <a:latin typeface="Arial"/>
              <a:ea typeface="Arial"/>
              <a:cs typeface="Arial"/>
              <a:sym typeface="Arial"/>
            </a:endParaRPr>
          </a:p>
        </p:txBody>
      </p:sp>
      <p:sp>
        <p:nvSpPr>
          <p:cNvPr id="533" name="Google Shape;533;g3185375ad6e_0_583"/>
          <p:cNvSpPr/>
          <p:nvPr/>
        </p:nvSpPr>
        <p:spPr>
          <a:xfrm>
            <a:off x="590700" y="5774467"/>
            <a:ext cx="11023200" cy="732300"/>
          </a:xfrm>
          <a:prstGeom prst="roundRect">
            <a:avLst>
              <a:gd name="adj" fmla="val 9252"/>
            </a:avLst>
          </a:prstGeom>
          <a:solidFill>
            <a:srgbClr val="2E6AFB"/>
          </a:solid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Urbanist Medium"/>
              <a:ea typeface="Urbanist Medium"/>
              <a:cs typeface="Urbanist Medium"/>
              <a:sym typeface="Urbanist Medium"/>
            </a:endParaRPr>
          </a:p>
        </p:txBody>
      </p:sp>
      <p:sp>
        <p:nvSpPr>
          <p:cNvPr id="534" name="Google Shape;534;g3185375ad6e_0_583"/>
          <p:cNvSpPr txBox="1">
            <a:spLocks noGrp="1"/>
          </p:cNvSpPr>
          <p:nvPr>
            <p:ph type="body" idx="1"/>
          </p:nvPr>
        </p:nvSpPr>
        <p:spPr>
          <a:xfrm>
            <a:off x="587519" y="5811267"/>
            <a:ext cx="11023200" cy="615600"/>
          </a:xfrm>
          <a:prstGeom prst="rect">
            <a:avLst/>
          </a:prstGeom>
          <a:noFill/>
          <a:ln>
            <a:noFill/>
          </a:ln>
        </p:spPr>
        <p:txBody>
          <a:bodyPr spcFirstLastPara="1" wrap="square" lIns="365725" tIns="121900" rIns="365725" bIns="121900" anchor="t" anchorCtr="0">
            <a:spAutoFit/>
          </a:bodyPr>
          <a:lstStyle/>
          <a:p>
            <a:pPr marL="0" lvl="0" indent="0" algn="ctr" rtl="0">
              <a:lnSpc>
                <a:spcPct val="100000"/>
              </a:lnSpc>
              <a:spcBef>
                <a:spcPts val="0"/>
              </a:spcBef>
              <a:spcAft>
                <a:spcPts val="3200"/>
              </a:spcAft>
              <a:buSzPts val="1300"/>
              <a:buNone/>
            </a:pPr>
            <a:r>
              <a:rPr lang="en" sz="2400">
                <a:solidFill>
                  <a:schemeClr val="dk1"/>
                </a:solidFill>
              </a:rPr>
              <a:t>→</a:t>
            </a:r>
            <a:r>
              <a:rPr lang="en" sz="2400" b="1">
                <a:solidFill>
                  <a:schemeClr val="dk1"/>
                </a:solidFill>
                <a:latin typeface="Arial"/>
                <a:ea typeface="Arial"/>
                <a:cs typeface="Arial"/>
                <a:sym typeface="Arial"/>
              </a:rPr>
              <a:t> Multi-dimensional Failures</a:t>
            </a:r>
            <a:endParaRPr sz="2400" b="1">
              <a:solidFill>
                <a:schemeClr val="dk1"/>
              </a:solidFill>
              <a:latin typeface="Arial"/>
              <a:ea typeface="Arial"/>
              <a:cs typeface="Arial"/>
              <a:sym typeface="Arial"/>
            </a:endParaRPr>
          </a:p>
        </p:txBody>
      </p:sp>
      <p:sp>
        <p:nvSpPr>
          <p:cNvPr id="535" name="Google Shape;535;g3185375ad6e_0_583"/>
          <p:cNvSpPr txBox="1">
            <a:spLocks noGrp="1"/>
          </p:cNvSpPr>
          <p:nvPr>
            <p:ph type="body" idx="1"/>
          </p:nvPr>
        </p:nvSpPr>
        <p:spPr>
          <a:xfrm>
            <a:off x="8172933" y="1924000"/>
            <a:ext cx="3441300" cy="3201600"/>
          </a:xfrm>
          <a:prstGeom prst="rect">
            <a:avLst/>
          </a:prstGeom>
          <a:noFill/>
          <a:ln>
            <a:noFill/>
          </a:ln>
        </p:spPr>
        <p:txBody>
          <a:bodyPr spcFirstLastPara="1" wrap="square" lIns="365725" tIns="243825" rIns="365725" bIns="243825" anchor="t" anchorCtr="0">
            <a:spAutoFit/>
          </a:bodyPr>
          <a:lstStyle/>
          <a:p>
            <a:pPr marL="0" lvl="0" indent="0" algn="l" rtl="0">
              <a:lnSpc>
                <a:spcPct val="100000"/>
              </a:lnSpc>
              <a:spcBef>
                <a:spcPts val="0"/>
              </a:spcBef>
              <a:spcAft>
                <a:spcPts val="0"/>
              </a:spcAft>
              <a:buSzPts val="1300"/>
              <a:buNone/>
            </a:pPr>
            <a:r>
              <a:rPr lang="en" sz="2400" b="1">
                <a:solidFill>
                  <a:schemeClr val="dk1"/>
                </a:solidFill>
                <a:latin typeface="Arial"/>
                <a:ea typeface="Arial"/>
                <a:cs typeface="Arial"/>
                <a:sym typeface="Arial"/>
              </a:rPr>
              <a:t>Failures</a:t>
            </a:r>
            <a:endParaRPr sz="2400" b="1">
              <a:solidFill>
                <a:schemeClr val="dk1"/>
              </a:solidFill>
              <a:latin typeface="Arial"/>
              <a:ea typeface="Arial"/>
              <a:cs typeface="Arial"/>
              <a:sym typeface="Arial"/>
            </a:endParaRPr>
          </a:p>
          <a:p>
            <a:pPr marL="609600" lvl="0" indent="-425450" algn="l" rtl="0">
              <a:lnSpc>
                <a:spcPct val="100000"/>
              </a:lnSpc>
              <a:spcBef>
                <a:spcPts val="0"/>
              </a:spcBef>
              <a:spcAft>
                <a:spcPts val="0"/>
              </a:spcAft>
              <a:buClr>
                <a:schemeClr val="dk1"/>
              </a:buClr>
              <a:buSzPts val="1900"/>
              <a:buFont typeface="Arial"/>
              <a:buChar char="●"/>
            </a:pPr>
            <a:r>
              <a:rPr lang="en" sz="1900">
                <a:solidFill>
                  <a:schemeClr val="dk1"/>
                </a:solidFill>
                <a:latin typeface="Arial"/>
                <a:ea typeface="Arial"/>
                <a:cs typeface="Arial"/>
                <a:sym typeface="Arial"/>
              </a:rPr>
              <a:t>Inaccuracy</a:t>
            </a:r>
            <a:endParaRPr sz="1900">
              <a:solidFill>
                <a:schemeClr val="dk1"/>
              </a:solidFill>
              <a:latin typeface="Arial"/>
              <a:ea typeface="Arial"/>
              <a:cs typeface="Arial"/>
              <a:sym typeface="Arial"/>
            </a:endParaRPr>
          </a:p>
          <a:p>
            <a:pPr marL="609600" lvl="0" indent="-425450" algn="l" rtl="0">
              <a:lnSpc>
                <a:spcPct val="100000"/>
              </a:lnSpc>
              <a:spcBef>
                <a:spcPts val="0"/>
              </a:spcBef>
              <a:spcAft>
                <a:spcPts val="0"/>
              </a:spcAft>
              <a:buClr>
                <a:schemeClr val="dk1"/>
              </a:buClr>
              <a:buSzPts val="1900"/>
              <a:buFont typeface="Arial"/>
              <a:buChar char="●"/>
            </a:pPr>
            <a:r>
              <a:rPr lang="en" sz="1900">
                <a:solidFill>
                  <a:schemeClr val="dk1"/>
                </a:solidFill>
                <a:latin typeface="Arial"/>
                <a:ea typeface="Arial"/>
                <a:cs typeface="Arial"/>
                <a:sym typeface="Arial"/>
              </a:rPr>
              <a:t>Hallucinations</a:t>
            </a:r>
            <a:endParaRPr sz="1900">
              <a:solidFill>
                <a:schemeClr val="dk1"/>
              </a:solidFill>
              <a:latin typeface="Arial"/>
              <a:ea typeface="Arial"/>
              <a:cs typeface="Arial"/>
              <a:sym typeface="Arial"/>
            </a:endParaRPr>
          </a:p>
          <a:p>
            <a:pPr marL="609600" lvl="0" indent="-425450" algn="l" rtl="0">
              <a:lnSpc>
                <a:spcPct val="100000"/>
              </a:lnSpc>
              <a:spcBef>
                <a:spcPts val="0"/>
              </a:spcBef>
              <a:spcAft>
                <a:spcPts val="0"/>
              </a:spcAft>
              <a:buClr>
                <a:schemeClr val="dk1"/>
              </a:buClr>
              <a:buSzPts val="1900"/>
              <a:buFont typeface="Arial"/>
              <a:buChar char="●"/>
            </a:pPr>
            <a:r>
              <a:rPr lang="en" sz="1900">
                <a:solidFill>
                  <a:schemeClr val="dk1"/>
                </a:solidFill>
                <a:latin typeface="Arial"/>
                <a:ea typeface="Arial"/>
                <a:cs typeface="Arial"/>
                <a:sym typeface="Arial"/>
              </a:rPr>
              <a:t>Biases</a:t>
            </a:r>
            <a:endParaRPr sz="1900">
              <a:solidFill>
                <a:schemeClr val="dk1"/>
              </a:solidFill>
              <a:latin typeface="Arial"/>
              <a:ea typeface="Arial"/>
              <a:cs typeface="Arial"/>
              <a:sym typeface="Arial"/>
            </a:endParaRPr>
          </a:p>
          <a:p>
            <a:pPr marL="609600" lvl="0" indent="-425450" algn="l" rtl="0">
              <a:lnSpc>
                <a:spcPct val="100000"/>
              </a:lnSpc>
              <a:spcBef>
                <a:spcPts val="0"/>
              </a:spcBef>
              <a:spcAft>
                <a:spcPts val="0"/>
              </a:spcAft>
              <a:buClr>
                <a:schemeClr val="dk1"/>
              </a:buClr>
              <a:buSzPts val="1900"/>
              <a:buFont typeface="Arial"/>
              <a:buChar char="●"/>
            </a:pPr>
            <a:r>
              <a:rPr lang="en" sz="1900">
                <a:solidFill>
                  <a:schemeClr val="dk1"/>
                </a:solidFill>
                <a:latin typeface="Arial"/>
                <a:ea typeface="Arial"/>
                <a:cs typeface="Arial"/>
                <a:sym typeface="Arial"/>
              </a:rPr>
              <a:t>Verbosity</a:t>
            </a:r>
            <a:endParaRPr sz="1900">
              <a:solidFill>
                <a:schemeClr val="dk1"/>
              </a:solidFill>
              <a:latin typeface="Arial"/>
              <a:ea typeface="Arial"/>
              <a:cs typeface="Arial"/>
              <a:sym typeface="Arial"/>
            </a:endParaRPr>
          </a:p>
          <a:p>
            <a:pPr marL="609600" lvl="0" indent="-425450" algn="l" rtl="0">
              <a:lnSpc>
                <a:spcPct val="100000"/>
              </a:lnSpc>
              <a:spcBef>
                <a:spcPts val="0"/>
              </a:spcBef>
              <a:spcAft>
                <a:spcPts val="0"/>
              </a:spcAft>
              <a:buClr>
                <a:schemeClr val="dk1"/>
              </a:buClr>
              <a:buSzPts val="1900"/>
              <a:buFont typeface="Arial"/>
              <a:buChar char="●"/>
            </a:pPr>
            <a:r>
              <a:rPr lang="en" sz="1900">
                <a:solidFill>
                  <a:schemeClr val="dk1"/>
                </a:solidFill>
                <a:latin typeface="Arial"/>
                <a:ea typeface="Arial"/>
                <a:cs typeface="Arial"/>
                <a:sym typeface="Arial"/>
              </a:rPr>
              <a:t>Diverging from business interests</a:t>
            </a:r>
            <a:endParaRPr sz="1900">
              <a:solidFill>
                <a:schemeClr val="dk1"/>
              </a:solidFill>
              <a:latin typeface="Arial"/>
              <a:ea typeface="Arial"/>
              <a:cs typeface="Arial"/>
              <a:sym typeface="Arial"/>
            </a:endParaRPr>
          </a:p>
          <a:p>
            <a:pPr marL="609600" lvl="0" indent="-425450" algn="l" rtl="0">
              <a:lnSpc>
                <a:spcPct val="100000"/>
              </a:lnSpc>
              <a:spcBef>
                <a:spcPts val="0"/>
              </a:spcBef>
              <a:spcAft>
                <a:spcPts val="0"/>
              </a:spcAft>
              <a:buClr>
                <a:schemeClr val="dk1"/>
              </a:buClr>
              <a:buSzPts val="1900"/>
              <a:buFont typeface="Arial"/>
              <a:buChar char="●"/>
            </a:pPr>
            <a:r>
              <a:rPr lang="en" sz="1900">
                <a:solidFill>
                  <a:schemeClr val="dk1"/>
                </a:solidFill>
                <a:latin typeface="Arial"/>
                <a:ea typeface="Arial"/>
                <a:cs typeface="Arial"/>
                <a:sym typeface="Arial"/>
              </a:rPr>
              <a:t>…</a:t>
            </a:r>
            <a:endParaRPr sz="1900">
              <a:solidFill>
                <a:schemeClr val="dk1"/>
              </a:solidFill>
              <a:latin typeface="Arial"/>
              <a:ea typeface="Arial"/>
              <a:cs typeface="Arial"/>
              <a:sym typeface="Arial"/>
            </a:endParaRPr>
          </a:p>
          <a:p>
            <a:pPr marL="0" lvl="0" indent="0" algn="l" rtl="0">
              <a:lnSpc>
                <a:spcPct val="100000"/>
              </a:lnSpc>
              <a:spcBef>
                <a:spcPts val="0"/>
              </a:spcBef>
              <a:spcAft>
                <a:spcPts val="0"/>
              </a:spcAft>
              <a:buSzPts val="1300"/>
              <a:buNone/>
            </a:pPr>
            <a:endParaRPr sz="1900" b="1">
              <a:solidFill>
                <a:schemeClr val="dk1"/>
              </a:solidFill>
              <a:latin typeface="Arial"/>
              <a:ea typeface="Arial"/>
              <a:cs typeface="Arial"/>
              <a:sym typeface="Arial"/>
            </a:endParaRPr>
          </a:p>
        </p:txBody>
      </p:sp>
      <p:pic>
        <p:nvPicPr>
          <p:cNvPr id="536" name="Google Shape;536;g3185375ad6e_0_583"/>
          <p:cNvPicPr preferRelativeResize="0"/>
          <p:nvPr/>
        </p:nvPicPr>
        <p:blipFill rotWithShape="1">
          <a:blip r:embed="rId5">
            <a:alphaModFix/>
          </a:blip>
          <a:srcRect/>
          <a:stretch/>
        </p:blipFill>
        <p:spPr>
          <a:xfrm>
            <a:off x="2184388" y="3012363"/>
            <a:ext cx="6256545" cy="1175567"/>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91"/>
        <p:cNvGrpSpPr/>
        <p:nvPr/>
      </p:nvGrpSpPr>
      <p:grpSpPr>
        <a:xfrm>
          <a:off x="0" y="0"/>
          <a:ext cx="0" cy="0"/>
          <a:chOff x="0" y="0"/>
          <a:chExt cx="0" cy="0"/>
        </a:xfrm>
      </p:grpSpPr>
      <p:sp>
        <p:nvSpPr>
          <p:cNvPr id="792" name="Google Shape;792;g3185375ad6e_2_249"/>
          <p:cNvSpPr/>
          <p:nvPr/>
        </p:nvSpPr>
        <p:spPr>
          <a:xfrm>
            <a:off x="0" y="0"/>
            <a:ext cx="12192000" cy="6858000"/>
          </a:xfrm>
          <a:prstGeom prst="rect">
            <a:avLst/>
          </a:prstGeom>
          <a:solidFill>
            <a:srgbClr val="0B0F1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793" name="Google Shape;793;g3185375ad6e_2_249"/>
          <p:cNvPicPr preferRelativeResize="0"/>
          <p:nvPr/>
        </p:nvPicPr>
        <p:blipFill rotWithShape="1">
          <a:blip r:embed="rId3">
            <a:alphaModFix amt="31000"/>
          </a:blip>
          <a:srcRect l="18352" t="25242" r="31132" b="19034"/>
          <a:stretch/>
        </p:blipFill>
        <p:spPr>
          <a:xfrm>
            <a:off x="0" y="59650"/>
            <a:ext cx="12192000" cy="6874043"/>
          </a:xfrm>
          <a:prstGeom prst="rect">
            <a:avLst/>
          </a:prstGeom>
          <a:noFill/>
          <a:ln>
            <a:noFill/>
          </a:ln>
        </p:spPr>
      </p:pic>
      <p:sp>
        <p:nvSpPr>
          <p:cNvPr id="794" name="Google Shape;794;g3185375ad6e_2_249"/>
          <p:cNvSpPr/>
          <p:nvPr/>
        </p:nvSpPr>
        <p:spPr>
          <a:xfrm>
            <a:off x="647550" y="3995500"/>
            <a:ext cx="7005000" cy="4246500"/>
          </a:xfrm>
          <a:prstGeom prst="roundRect">
            <a:avLst>
              <a:gd name="adj" fmla="val 5833"/>
            </a:avLst>
          </a:prstGeom>
          <a:gradFill>
            <a:gsLst>
              <a:gs pos="0">
                <a:srgbClr val="2F3278">
                  <a:alpha val="0"/>
                </a:srgbClr>
              </a:gs>
              <a:gs pos="52999">
                <a:srgbClr val="2A2D68">
                  <a:alpha val="44705"/>
                </a:srgbClr>
              </a:gs>
              <a:gs pos="100000">
                <a:srgbClr val="25295A">
                  <a:alpha val="0"/>
                </a:srgbClr>
              </a:gs>
            </a:gsLst>
            <a:lin ang="6600130" scaled="0"/>
          </a:gradFill>
          <a:ln w="9525" cap="flat" cmpd="sng">
            <a:solidFill>
              <a:srgbClr val="4649A8">
                <a:alpha val="43140"/>
              </a:srgbClr>
            </a:solidFill>
            <a:prstDash val="solid"/>
            <a:round/>
            <a:headEnd type="none" w="sm" len="sm"/>
            <a:tailEnd type="none" w="sm" len="sm"/>
          </a:ln>
        </p:spPr>
        <p:txBody>
          <a:bodyPr spcFirstLastPara="1" wrap="square" lIns="109700" tIns="109700" rIns="109700" bIns="109700" anchor="ctr" anchorCtr="0">
            <a:noAutofit/>
          </a:bodyPr>
          <a:lstStyle/>
          <a:p>
            <a:pPr marL="0" marR="0" lvl="0" indent="0" algn="ctr" rtl="0">
              <a:spcBef>
                <a:spcPts val="0"/>
              </a:spcBef>
              <a:spcAft>
                <a:spcPts val="0"/>
              </a:spcAft>
              <a:buNone/>
            </a:pPr>
            <a:endParaRPr sz="2000">
              <a:solidFill>
                <a:schemeClr val="dk1"/>
              </a:solidFill>
              <a:latin typeface="Urbanist Medium"/>
              <a:ea typeface="Urbanist Medium"/>
              <a:cs typeface="Urbanist Medium"/>
              <a:sym typeface="Urbanist Medium"/>
            </a:endParaRPr>
          </a:p>
        </p:txBody>
      </p:sp>
      <p:sp>
        <p:nvSpPr>
          <p:cNvPr id="795" name="Google Shape;795;g3185375ad6e_2_249"/>
          <p:cNvSpPr txBox="1"/>
          <p:nvPr/>
        </p:nvSpPr>
        <p:spPr>
          <a:xfrm>
            <a:off x="1048375" y="4071696"/>
            <a:ext cx="2862600" cy="39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solidFill>
                  <a:srgbClr val="6D9EEB"/>
                </a:solidFill>
                <a:latin typeface="Inter Tight"/>
                <a:ea typeface="Inter Tight"/>
                <a:cs typeface="Inter Tight"/>
                <a:sym typeface="Inter Tight"/>
              </a:rPr>
              <a:t>R E A L I T Y :</a:t>
            </a:r>
            <a:endParaRPr sz="1800" b="1">
              <a:solidFill>
                <a:srgbClr val="6D9EEB"/>
              </a:solidFill>
              <a:latin typeface="Inter Tight"/>
              <a:ea typeface="Inter Tight"/>
              <a:cs typeface="Inter Tight"/>
              <a:sym typeface="Inter Tight"/>
            </a:endParaRPr>
          </a:p>
        </p:txBody>
      </p:sp>
      <p:pic>
        <p:nvPicPr>
          <p:cNvPr id="796" name="Google Shape;796;g3185375ad6e_2_249" descr="A black and white logo&#10;&#10;Description automatically generated"/>
          <p:cNvPicPr preferRelativeResize="0"/>
          <p:nvPr/>
        </p:nvPicPr>
        <p:blipFill rotWithShape="1">
          <a:blip r:embed="rId4">
            <a:alphaModFix/>
          </a:blip>
          <a:srcRect/>
          <a:stretch/>
        </p:blipFill>
        <p:spPr>
          <a:xfrm rot="-5400000">
            <a:off x="11138215" y="824288"/>
            <a:ext cx="1433854" cy="227027"/>
          </a:xfrm>
          <a:prstGeom prst="rect">
            <a:avLst/>
          </a:prstGeom>
          <a:noFill/>
          <a:ln>
            <a:noFill/>
          </a:ln>
        </p:spPr>
      </p:pic>
      <p:sp>
        <p:nvSpPr>
          <p:cNvPr id="797" name="Google Shape;797;g3185375ad6e_2_249"/>
          <p:cNvSpPr txBox="1">
            <a:spLocks noGrp="1"/>
          </p:cNvSpPr>
          <p:nvPr>
            <p:ph type="sldNum" idx="12"/>
          </p:nvPr>
        </p:nvSpPr>
        <p:spPr>
          <a:xfrm>
            <a:off x="11650861" y="6462864"/>
            <a:ext cx="396900" cy="3975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 sz="900">
                <a:solidFill>
                  <a:srgbClr val="CBD8DF"/>
                </a:solidFill>
                <a:latin typeface="Urbanist Light"/>
                <a:ea typeface="Urbanist Light"/>
                <a:cs typeface="Urbanist Light"/>
                <a:sym typeface="Urbanist Light"/>
              </a:rPr>
              <a:t>20</a:t>
            </a:fld>
            <a:endParaRPr sz="900">
              <a:solidFill>
                <a:srgbClr val="CBD8DF"/>
              </a:solidFill>
              <a:latin typeface="Urbanist Light"/>
              <a:ea typeface="Urbanist Light"/>
              <a:cs typeface="Urbanist Light"/>
              <a:sym typeface="Urbanist Light"/>
            </a:endParaRPr>
          </a:p>
        </p:txBody>
      </p:sp>
      <p:sp>
        <p:nvSpPr>
          <p:cNvPr id="798" name="Google Shape;798;g3185375ad6e_2_249"/>
          <p:cNvSpPr txBox="1"/>
          <p:nvPr/>
        </p:nvSpPr>
        <p:spPr>
          <a:xfrm>
            <a:off x="680016" y="1223275"/>
            <a:ext cx="2669400" cy="277200"/>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None/>
            </a:pPr>
            <a:r>
              <a:rPr lang="en" sz="2000" b="1">
                <a:solidFill>
                  <a:srgbClr val="FF00FF"/>
                </a:solidFill>
              </a:rPr>
              <a:t>Misconception 9:</a:t>
            </a:r>
            <a:endParaRPr sz="1400" b="1">
              <a:solidFill>
                <a:srgbClr val="FF00FF"/>
              </a:solidFill>
              <a:latin typeface="Arial"/>
              <a:ea typeface="Arial"/>
              <a:cs typeface="Arial"/>
              <a:sym typeface="Arial"/>
            </a:endParaRPr>
          </a:p>
        </p:txBody>
      </p:sp>
      <p:sp>
        <p:nvSpPr>
          <p:cNvPr id="799" name="Google Shape;799;g3185375ad6e_2_249"/>
          <p:cNvSpPr txBox="1"/>
          <p:nvPr/>
        </p:nvSpPr>
        <p:spPr>
          <a:xfrm>
            <a:off x="1048385" y="4617720"/>
            <a:ext cx="4990500" cy="1103100"/>
          </a:xfrm>
          <a:prstGeom prst="rect">
            <a:avLst/>
          </a:prstGeom>
          <a:noFill/>
          <a:ln>
            <a:noFill/>
          </a:ln>
        </p:spPr>
        <p:txBody>
          <a:bodyPr spcFirstLastPara="1" wrap="square" lIns="0" tIns="0" rIns="0" bIns="0" anchor="t" anchorCtr="0">
            <a:spAutoFit/>
          </a:bodyPr>
          <a:lstStyle/>
          <a:p>
            <a:pPr marL="457200" lvl="0" indent="-323850" algn="l" rtl="0">
              <a:spcBef>
                <a:spcPts val="1600"/>
              </a:spcBef>
              <a:spcAft>
                <a:spcPts val="0"/>
              </a:spcAft>
              <a:buClr>
                <a:srgbClr val="6366F2"/>
              </a:buClr>
              <a:buSzPts val="1500"/>
              <a:buFont typeface="Noto Sans Symbols"/>
              <a:buChar char="▪"/>
            </a:pPr>
            <a:r>
              <a:rPr lang="en" sz="1500" b="1">
                <a:solidFill>
                  <a:schemeClr val="lt1"/>
                </a:solidFill>
              </a:rPr>
              <a:t>Bullet point 1</a:t>
            </a:r>
            <a:r>
              <a:rPr lang="en" sz="1500">
                <a:solidFill>
                  <a:schemeClr val="lt1"/>
                </a:solidFill>
              </a:rPr>
              <a:t>: Text 1</a:t>
            </a:r>
            <a:endParaRPr sz="1500" b="1">
              <a:solidFill>
                <a:schemeClr val="lt1"/>
              </a:solidFill>
            </a:endParaRPr>
          </a:p>
          <a:p>
            <a:pPr marL="457200" lvl="0" indent="-323850" algn="l" rtl="0">
              <a:spcBef>
                <a:spcPts val="1600"/>
              </a:spcBef>
              <a:spcAft>
                <a:spcPts val="0"/>
              </a:spcAft>
              <a:buClr>
                <a:srgbClr val="6366F2"/>
              </a:buClr>
              <a:buSzPts val="1500"/>
              <a:buFont typeface="Noto Sans Symbols"/>
              <a:buChar char="▪"/>
            </a:pPr>
            <a:r>
              <a:rPr lang="en" sz="1500" b="1">
                <a:solidFill>
                  <a:schemeClr val="lt1"/>
                </a:solidFill>
              </a:rPr>
              <a:t>Bullet point 2</a:t>
            </a:r>
            <a:r>
              <a:rPr lang="en" sz="1500">
                <a:solidFill>
                  <a:schemeClr val="lt1"/>
                </a:solidFill>
              </a:rPr>
              <a:t>: Text 2</a:t>
            </a:r>
            <a:endParaRPr sz="1500" b="1">
              <a:solidFill>
                <a:schemeClr val="lt1"/>
              </a:solidFill>
            </a:endParaRPr>
          </a:p>
          <a:p>
            <a:pPr marL="457200" lvl="0" indent="-323850" algn="l" rtl="0">
              <a:spcBef>
                <a:spcPts val="1600"/>
              </a:spcBef>
              <a:spcAft>
                <a:spcPts val="1600"/>
              </a:spcAft>
              <a:buClr>
                <a:srgbClr val="6366F2"/>
              </a:buClr>
              <a:buSzPts val="1500"/>
              <a:buFont typeface="Noto Sans Symbols"/>
              <a:buChar char="▪"/>
            </a:pPr>
            <a:r>
              <a:rPr lang="en" sz="1500" b="1">
                <a:solidFill>
                  <a:schemeClr val="lt1"/>
                </a:solidFill>
              </a:rPr>
              <a:t>Bullet point 3</a:t>
            </a:r>
            <a:r>
              <a:rPr lang="en" sz="1500">
                <a:solidFill>
                  <a:schemeClr val="lt1"/>
                </a:solidFill>
              </a:rPr>
              <a:t>: Text 3</a:t>
            </a:r>
            <a:endParaRPr sz="1500">
              <a:solidFill>
                <a:schemeClr val="lt1"/>
              </a:solidFill>
            </a:endParaRPr>
          </a:p>
        </p:txBody>
      </p:sp>
      <p:sp>
        <p:nvSpPr>
          <p:cNvPr id="800" name="Google Shape;800;g3185375ad6e_2_249"/>
          <p:cNvSpPr txBox="1"/>
          <p:nvPr/>
        </p:nvSpPr>
        <p:spPr>
          <a:xfrm>
            <a:off x="647550" y="1596175"/>
            <a:ext cx="6937800" cy="1828500"/>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None/>
            </a:pPr>
            <a:r>
              <a:rPr lang="en" sz="4400" b="1">
                <a:solidFill>
                  <a:schemeClr val="lt1"/>
                </a:solidFill>
              </a:rPr>
              <a:t>“Judges are only for pre-production (development)"</a:t>
            </a:r>
            <a:endParaRPr sz="4400" b="1">
              <a:solidFill>
                <a:schemeClr val="lt1"/>
              </a:solidFill>
              <a:latin typeface="Arial"/>
              <a:ea typeface="Arial"/>
              <a:cs typeface="Arial"/>
              <a:sym typeface="Arial"/>
            </a:endParaRPr>
          </a:p>
        </p:txBody>
      </p:sp>
      <p:pic>
        <p:nvPicPr>
          <p:cNvPr id="801" name="Google Shape;801;g3185375ad6e_2_249"/>
          <p:cNvPicPr preferRelativeResize="0"/>
          <p:nvPr/>
        </p:nvPicPr>
        <p:blipFill>
          <a:blip r:embed="rId5">
            <a:alphaModFix/>
          </a:blip>
          <a:stretch>
            <a:fillRect/>
          </a:stretch>
        </p:blipFill>
        <p:spPr>
          <a:xfrm>
            <a:off x="7585325" y="1085850"/>
            <a:ext cx="3219450" cy="46863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805"/>
        <p:cNvGrpSpPr/>
        <p:nvPr/>
      </p:nvGrpSpPr>
      <p:grpSpPr>
        <a:xfrm>
          <a:off x="0" y="0"/>
          <a:ext cx="0" cy="0"/>
          <a:chOff x="0" y="0"/>
          <a:chExt cx="0" cy="0"/>
        </a:xfrm>
      </p:grpSpPr>
      <p:sp>
        <p:nvSpPr>
          <p:cNvPr id="806" name="Google Shape;806;g3185375ad6e_2_462"/>
          <p:cNvSpPr/>
          <p:nvPr/>
        </p:nvSpPr>
        <p:spPr>
          <a:xfrm>
            <a:off x="0" y="0"/>
            <a:ext cx="12192000" cy="6858000"/>
          </a:xfrm>
          <a:prstGeom prst="rect">
            <a:avLst/>
          </a:prstGeom>
          <a:solidFill>
            <a:srgbClr val="0B0F1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807" name="Google Shape;807;g3185375ad6e_2_462"/>
          <p:cNvPicPr preferRelativeResize="0"/>
          <p:nvPr/>
        </p:nvPicPr>
        <p:blipFill rotWithShape="1">
          <a:blip r:embed="rId3">
            <a:alphaModFix amt="31000"/>
          </a:blip>
          <a:srcRect l="18352" t="25242" r="31132" b="19034"/>
          <a:stretch/>
        </p:blipFill>
        <p:spPr>
          <a:xfrm>
            <a:off x="0" y="59650"/>
            <a:ext cx="12192000" cy="6874043"/>
          </a:xfrm>
          <a:prstGeom prst="rect">
            <a:avLst/>
          </a:prstGeom>
          <a:noFill/>
          <a:ln>
            <a:noFill/>
          </a:ln>
        </p:spPr>
      </p:pic>
      <p:pic>
        <p:nvPicPr>
          <p:cNvPr id="808" name="Google Shape;808;g3185375ad6e_2_462" descr="A black and white logo&#10;&#10;Description automatically generated"/>
          <p:cNvPicPr preferRelativeResize="0"/>
          <p:nvPr/>
        </p:nvPicPr>
        <p:blipFill rotWithShape="1">
          <a:blip r:embed="rId4">
            <a:alphaModFix/>
          </a:blip>
          <a:srcRect/>
          <a:stretch/>
        </p:blipFill>
        <p:spPr>
          <a:xfrm rot="-5400000">
            <a:off x="11138215" y="824288"/>
            <a:ext cx="1433854" cy="227027"/>
          </a:xfrm>
          <a:prstGeom prst="rect">
            <a:avLst/>
          </a:prstGeom>
          <a:noFill/>
          <a:ln>
            <a:noFill/>
          </a:ln>
        </p:spPr>
      </p:pic>
      <p:sp>
        <p:nvSpPr>
          <p:cNvPr id="809" name="Google Shape;809;g3185375ad6e_2_462"/>
          <p:cNvSpPr txBox="1">
            <a:spLocks noGrp="1"/>
          </p:cNvSpPr>
          <p:nvPr>
            <p:ph type="sldNum" idx="12"/>
          </p:nvPr>
        </p:nvSpPr>
        <p:spPr>
          <a:xfrm>
            <a:off x="11650861" y="6462864"/>
            <a:ext cx="396900" cy="3975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 sz="900">
                <a:solidFill>
                  <a:srgbClr val="CBD8DF"/>
                </a:solidFill>
                <a:latin typeface="Urbanist Light"/>
                <a:ea typeface="Urbanist Light"/>
                <a:cs typeface="Urbanist Light"/>
                <a:sym typeface="Urbanist Light"/>
              </a:rPr>
              <a:t>21</a:t>
            </a:fld>
            <a:endParaRPr sz="900">
              <a:solidFill>
                <a:srgbClr val="CBD8DF"/>
              </a:solidFill>
              <a:latin typeface="Urbanist Light"/>
              <a:ea typeface="Urbanist Light"/>
              <a:cs typeface="Urbanist Light"/>
              <a:sym typeface="Urbanist Light"/>
            </a:endParaRPr>
          </a:p>
        </p:txBody>
      </p:sp>
      <p:sp>
        <p:nvSpPr>
          <p:cNvPr id="810" name="Google Shape;810;g3185375ad6e_2_462"/>
          <p:cNvSpPr txBox="1"/>
          <p:nvPr/>
        </p:nvSpPr>
        <p:spPr>
          <a:xfrm>
            <a:off x="680016" y="358575"/>
            <a:ext cx="2669400" cy="277200"/>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None/>
            </a:pPr>
            <a:r>
              <a:rPr lang="en" sz="2000" b="1">
                <a:solidFill>
                  <a:srgbClr val="FF00FF"/>
                </a:solidFill>
              </a:rPr>
              <a:t>Misconception 9:</a:t>
            </a:r>
            <a:endParaRPr sz="1400" b="1">
              <a:solidFill>
                <a:srgbClr val="FF00FF"/>
              </a:solidFill>
              <a:latin typeface="Arial"/>
              <a:ea typeface="Arial"/>
              <a:cs typeface="Arial"/>
              <a:sym typeface="Arial"/>
            </a:endParaRPr>
          </a:p>
        </p:txBody>
      </p:sp>
      <p:sp>
        <p:nvSpPr>
          <p:cNvPr id="811" name="Google Shape;811;g3185375ad6e_2_462"/>
          <p:cNvSpPr txBox="1"/>
          <p:nvPr/>
        </p:nvSpPr>
        <p:spPr>
          <a:xfrm>
            <a:off x="646050" y="763350"/>
            <a:ext cx="8766300" cy="886500"/>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SzPts val="1100"/>
              <a:buNone/>
            </a:pPr>
            <a:r>
              <a:rPr lang="en" sz="3200" b="1">
                <a:solidFill>
                  <a:schemeClr val="lt1"/>
                </a:solidFill>
              </a:rPr>
              <a:t>“Judges are only for development, not for production"</a:t>
            </a:r>
            <a:endParaRPr sz="3200" b="1">
              <a:solidFill>
                <a:schemeClr val="lt1"/>
              </a:solidFill>
            </a:endParaRPr>
          </a:p>
        </p:txBody>
      </p:sp>
      <p:sp>
        <p:nvSpPr>
          <p:cNvPr id="812" name="Google Shape;812;g3185375ad6e_2_462"/>
          <p:cNvSpPr/>
          <p:nvPr/>
        </p:nvSpPr>
        <p:spPr>
          <a:xfrm>
            <a:off x="646050" y="1888425"/>
            <a:ext cx="8766300" cy="4574400"/>
          </a:xfrm>
          <a:prstGeom prst="roundRect">
            <a:avLst>
              <a:gd name="adj" fmla="val 5833"/>
            </a:avLst>
          </a:prstGeom>
          <a:gradFill>
            <a:gsLst>
              <a:gs pos="0">
                <a:srgbClr val="2F3278">
                  <a:alpha val="0"/>
                </a:srgbClr>
              </a:gs>
              <a:gs pos="52999">
                <a:srgbClr val="2A2D68">
                  <a:alpha val="44705"/>
                </a:srgbClr>
              </a:gs>
              <a:gs pos="100000">
                <a:srgbClr val="25295A">
                  <a:alpha val="0"/>
                </a:srgbClr>
              </a:gs>
            </a:gsLst>
            <a:lin ang="6600130" scaled="0"/>
          </a:gradFill>
          <a:ln w="9525" cap="flat" cmpd="sng">
            <a:solidFill>
              <a:srgbClr val="4649A8">
                <a:alpha val="43140"/>
              </a:srgbClr>
            </a:solidFill>
            <a:prstDash val="solid"/>
            <a:round/>
            <a:headEnd type="none" w="sm" len="sm"/>
            <a:tailEnd type="none" w="sm" len="sm"/>
          </a:ln>
        </p:spPr>
        <p:txBody>
          <a:bodyPr spcFirstLastPara="1" wrap="square" lIns="109700" tIns="109700" rIns="109700" bIns="109700" anchor="ctr" anchorCtr="0">
            <a:noAutofit/>
          </a:bodyPr>
          <a:lstStyle/>
          <a:p>
            <a:pPr marL="0" marR="0" lvl="0" indent="0" algn="ctr" rtl="0">
              <a:spcBef>
                <a:spcPts val="0"/>
              </a:spcBef>
              <a:spcAft>
                <a:spcPts val="0"/>
              </a:spcAft>
              <a:buNone/>
            </a:pPr>
            <a:endParaRPr sz="2000">
              <a:solidFill>
                <a:schemeClr val="dk1"/>
              </a:solidFill>
              <a:latin typeface="Urbanist Medium"/>
              <a:ea typeface="Urbanist Medium"/>
              <a:cs typeface="Urbanist Medium"/>
              <a:sym typeface="Urbanist Medium"/>
            </a:endParaRPr>
          </a:p>
        </p:txBody>
      </p:sp>
      <p:pic>
        <p:nvPicPr>
          <p:cNvPr id="813" name="Google Shape;813;g3185375ad6e_2_462"/>
          <p:cNvPicPr preferRelativeResize="0"/>
          <p:nvPr/>
        </p:nvPicPr>
        <p:blipFill>
          <a:blip r:embed="rId5">
            <a:alphaModFix/>
          </a:blip>
          <a:stretch>
            <a:fillRect/>
          </a:stretch>
        </p:blipFill>
        <p:spPr>
          <a:xfrm>
            <a:off x="9842300" y="492914"/>
            <a:ext cx="1568775" cy="2283549"/>
          </a:xfrm>
          <a:prstGeom prst="rect">
            <a:avLst/>
          </a:prstGeom>
          <a:noFill/>
          <a:ln>
            <a:noFill/>
          </a:ln>
        </p:spPr>
      </p:pic>
      <p:pic>
        <p:nvPicPr>
          <p:cNvPr id="814" name="Google Shape;814;g3185375ad6e_2_462"/>
          <p:cNvPicPr preferRelativeResize="0"/>
          <p:nvPr/>
        </p:nvPicPr>
        <p:blipFill>
          <a:blip r:embed="rId6">
            <a:alphaModFix/>
          </a:blip>
          <a:stretch>
            <a:fillRect/>
          </a:stretch>
        </p:blipFill>
        <p:spPr>
          <a:xfrm>
            <a:off x="2525470" y="2042138"/>
            <a:ext cx="4767027" cy="4266973"/>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818"/>
        <p:cNvGrpSpPr/>
        <p:nvPr/>
      </p:nvGrpSpPr>
      <p:grpSpPr>
        <a:xfrm>
          <a:off x="0" y="0"/>
          <a:ext cx="0" cy="0"/>
          <a:chOff x="0" y="0"/>
          <a:chExt cx="0" cy="0"/>
        </a:xfrm>
      </p:grpSpPr>
      <p:sp>
        <p:nvSpPr>
          <p:cNvPr id="819" name="Google Shape;819;g3185375ad6e_2_262"/>
          <p:cNvSpPr/>
          <p:nvPr/>
        </p:nvSpPr>
        <p:spPr>
          <a:xfrm>
            <a:off x="0" y="0"/>
            <a:ext cx="12192000" cy="6858000"/>
          </a:xfrm>
          <a:prstGeom prst="rect">
            <a:avLst/>
          </a:prstGeom>
          <a:solidFill>
            <a:srgbClr val="0B0F1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820" name="Google Shape;820;g3185375ad6e_2_262"/>
          <p:cNvPicPr preferRelativeResize="0"/>
          <p:nvPr/>
        </p:nvPicPr>
        <p:blipFill rotWithShape="1">
          <a:blip r:embed="rId3">
            <a:alphaModFix amt="31000"/>
          </a:blip>
          <a:srcRect l="18352" t="25242" r="31132" b="19034"/>
          <a:stretch/>
        </p:blipFill>
        <p:spPr>
          <a:xfrm>
            <a:off x="0" y="59650"/>
            <a:ext cx="12192000" cy="6874043"/>
          </a:xfrm>
          <a:prstGeom prst="rect">
            <a:avLst/>
          </a:prstGeom>
          <a:noFill/>
          <a:ln>
            <a:noFill/>
          </a:ln>
        </p:spPr>
      </p:pic>
      <p:sp>
        <p:nvSpPr>
          <p:cNvPr id="821" name="Google Shape;821;g3185375ad6e_2_262"/>
          <p:cNvSpPr/>
          <p:nvPr/>
        </p:nvSpPr>
        <p:spPr>
          <a:xfrm>
            <a:off x="647550" y="3995500"/>
            <a:ext cx="7005000" cy="4246500"/>
          </a:xfrm>
          <a:prstGeom prst="roundRect">
            <a:avLst>
              <a:gd name="adj" fmla="val 5833"/>
            </a:avLst>
          </a:prstGeom>
          <a:gradFill>
            <a:gsLst>
              <a:gs pos="0">
                <a:srgbClr val="2F3278">
                  <a:alpha val="0"/>
                </a:srgbClr>
              </a:gs>
              <a:gs pos="52999">
                <a:srgbClr val="2A2D68">
                  <a:alpha val="44705"/>
                </a:srgbClr>
              </a:gs>
              <a:gs pos="100000">
                <a:srgbClr val="25295A">
                  <a:alpha val="0"/>
                </a:srgbClr>
              </a:gs>
            </a:gsLst>
            <a:lin ang="6600130" scaled="0"/>
          </a:gradFill>
          <a:ln w="9525" cap="flat" cmpd="sng">
            <a:solidFill>
              <a:srgbClr val="4649A8">
                <a:alpha val="43140"/>
              </a:srgbClr>
            </a:solidFill>
            <a:prstDash val="solid"/>
            <a:round/>
            <a:headEnd type="none" w="sm" len="sm"/>
            <a:tailEnd type="none" w="sm" len="sm"/>
          </a:ln>
        </p:spPr>
        <p:txBody>
          <a:bodyPr spcFirstLastPara="1" wrap="square" lIns="109700" tIns="109700" rIns="109700" bIns="109700" anchor="ctr" anchorCtr="0">
            <a:noAutofit/>
          </a:bodyPr>
          <a:lstStyle/>
          <a:p>
            <a:pPr marL="0" marR="0" lvl="0" indent="0" algn="ctr" rtl="0">
              <a:spcBef>
                <a:spcPts val="0"/>
              </a:spcBef>
              <a:spcAft>
                <a:spcPts val="0"/>
              </a:spcAft>
              <a:buNone/>
            </a:pPr>
            <a:endParaRPr sz="2000">
              <a:solidFill>
                <a:schemeClr val="dk1"/>
              </a:solidFill>
              <a:latin typeface="Urbanist Medium"/>
              <a:ea typeface="Urbanist Medium"/>
              <a:cs typeface="Urbanist Medium"/>
              <a:sym typeface="Urbanist Medium"/>
            </a:endParaRPr>
          </a:p>
        </p:txBody>
      </p:sp>
      <p:sp>
        <p:nvSpPr>
          <p:cNvPr id="822" name="Google Shape;822;g3185375ad6e_2_262"/>
          <p:cNvSpPr txBox="1"/>
          <p:nvPr/>
        </p:nvSpPr>
        <p:spPr>
          <a:xfrm>
            <a:off x="1048375" y="4071696"/>
            <a:ext cx="2862600" cy="39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solidFill>
                  <a:srgbClr val="6D9EEB"/>
                </a:solidFill>
                <a:latin typeface="Inter Tight"/>
                <a:ea typeface="Inter Tight"/>
                <a:cs typeface="Inter Tight"/>
                <a:sym typeface="Inter Tight"/>
              </a:rPr>
              <a:t>R E A L I T Y :</a:t>
            </a:r>
            <a:endParaRPr sz="1800" b="1">
              <a:solidFill>
                <a:srgbClr val="6D9EEB"/>
              </a:solidFill>
              <a:latin typeface="Inter Tight"/>
              <a:ea typeface="Inter Tight"/>
              <a:cs typeface="Inter Tight"/>
              <a:sym typeface="Inter Tight"/>
            </a:endParaRPr>
          </a:p>
        </p:txBody>
      </p:sp>
      <p:pic>
        <p:nvPicPr>
          <p:cNvPr id="823" name="Google Shape;823;g3185375ad6e_2_262" descr="A black and white logo&#10;&#10;Description automatically generated"/>
          <p:cNvPicPr preferRelativeResize="0"/>
          <p:nvPr/>
        </p:nvPicPr>
        <p:blipFill rotWithShape="1">
          <a:blip r:embed="rId4">
            <a:alphaModFix/>
          </a:blip>
          <a:srcRect/>
          <a:stretch/>
        </p:blipFill>
        <p:spPr>
          <a:xfrm rot="-5400000">
            <a:off x="11138215" y="824288"/>
            <a:ext cx="1433854" cy="227027"/>
          </a:xfrm>
          <a:prstGeom prst="rect">
            <a:avLst/>
          </a:prstGeom>
          <a:noFill/>
          <a:ln>
            <a:noFill/>
          </a:ln>
        </p:spPr>
      </p:pic>
      <p:sp>
        <p:nvSpPr>
          <p:cNvPr id="824" name="Google Shape;824;g3185375ad6e_2_262"/>
          <p:cNvSpPr txBox="1">
            <a:spLocks noGrp="1"/>
          </p:cNvSpPr>
          <p:nvPr>
            <p:ph type="sldNum" idx="12"/>
          </p:nvPr>
        </p:nvSpPr>
        <p:spPr>
          <a:xfrm>
            <a:off x="11650861" y="6462864"/>
            <a:ext cx="396900" cy="3975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 sz="900">
                <a:solidFill>
                  <a:srgbClr val="CBD8DF"/>
                </a:solidFill>
                <a:latin typeface="Urbanist Light"/>
                <a:ea typeface="Urbanist Light"/>
                <a:cs typeface="Urbanist Light"/>
                <a:sym typeface="Urbanist Light"/>
              </a:rPr>
              <a:t>22</a:t>
            </a:fld>
            <a:endParaRPr sz="900">
              <a:solidFill>
                <a:srgbClr val="CBD8DF"/>
              </a:solidFill>
              <a:latin typeface="Urbanist Light"/>
              <a:ea typeface="Urbanist Light"/>
              <a:cs typeface="Urbanist Light"/>
              <a:sym typeface="Urbanist Light"/>
            </a:endParaRPr>
          </a:p>
        </p:txBody>
      </p:sp>
      <p:sp>
        <p:nvSpPr>
          <p:cNvPr id="825" name="Google Shape;825;g3185375ad6e_2_262"/>
          <p:cNvSpPr txBox="1"/>
          <p:nvPr/>
        </p:nvSpPr>
        <p:spPr>
          <a:xfrm>
            <a:off x="680016" y="1223275"/>
            <a:ext cx="2669400" cy="277200"/>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None/>
            </a:pPr>
            <a:r>
              <a:rPr lang="en" sz="2000" b="1">
                <a:solidFill>
                  <a:srgbClr val="FF00FF"/>
                </a:solidFill>
              </a:rPr>
              <a:t>Misconception 10:</a:t>
            </a:r>
            <a:endParaRPr sz="1400" b="1">
              <a:solidFill>
                <a:srgbClr val="FF00FF"/>
              </a:solidFill>
              <a:latin typeface="Arial"/>
              <a:ea typeface="Arial"/>
              <a:cs typeface="Arial"/>
              <a:sym typeface="Arial"/>
            </a:endParaRPr>
          </a:p>
        </p:txBody>
      </p:sp>
      <p:sp>
        <p:nvSpPr>
          <p:cNvPr id="826" name="Google Shape;826;g3185375ad6e_2_262"/>
          <p:cNvSpPr txBox="1"/>
          <p:nvPr/>
        </p:nvSpPr>
        <p:spPr>
          <a:xfrm>
            <a:off x="1048385" y="4617720"/>
            <a:ext cx="4990500" cy="1103100"/>
          </a:xfrm>
          <a:prstGeom prst="rect">
            <a:avLst/>
          </a:prstGeom>
          <a:noFill/>
          <a:ln>
            <a:noFill/>
          </a:ln>
        </p:spPr>
        <p:txBody>
          <a:bodyPr spcFirstLastPara="1" wrap="square" lIns="0" tIns="0" rIns="0" bIns="0" anchor="t" anchorCtr="0">
            <a:spAutoFit/>
          </a:bodyPr>
          <a:lstStyle/>
          <a:p>
            <a:pPr marL="457200" lvl="0" indent="-323850" algn="l" rtl="0">
              <a:spcBef>
                <a:spcPts val="1600"/>
              </a:spcBef>
              <a:spcAft>
                <a:spcPts val="0"/>
              </a:spcAft>
              <a:buClr>
                <a:srgbClr val="6366F2"/>
              </a:buClr>
              <a:buSzPts val="1500"/>
              <a:buFont typeface="Noto Sans Symbols"/>
              <a:buChar char="▪"/>
            </a:pPr>
            <a:r>
              <a:rPr lang="en" sz="1500" b="1">
                <a:solidFill>
                  <a:schemeClr val="lt1"/>
                </a:solidFill>
              </a:rPr>
              <a:t>Bullet point 1</a:t>
            </a:r>
            <a:r>
              <a:rPr lang="en" sz="1500">
                <a:solidFill>
                  <a:schemeClr val="lt1"/>
                </a:solidFill>
              </a:rPr>
              <a:t>: Text 1</a:t>
            </a:r>
            <a:endParaRPr sz="1500" b="1">
              <a:solidFill>
                <a:schemeClr val="lt1"/>
              </a:solidFill>
            </a:endParaRPr>
          </a:p>
          <a:p>
            <a:pPr marL="457200" lvl="0" indent="-323850" algn="l" rtl="0">
              <a:spcBef>
                <a:spcPts val="1600"/>
              </a:spcBef>
              <a:spcAft>
                <a:spcPts val="0"/>
              </a:spcAft>
              <a:buClr>
                <a:srgbClr val="6366F2"/>
              </a:buClr>
              <a:buSzPts val="1500"/>
              <a:buFont typeface="Noto Sans Symbols"/>
              <a:buChar char="▪"/>
            </a:pPr>
            <a:r>
              <a:rPr lang="en" sz="1500" b="1">
                <a:solidFill>
                  <a:schemeClr val="lt1"/>
                </a:solidFill>
              </a:rPr>
              <a:t>Bullet point 2</a:t>
            </a:r>
            <a:r>
              <a:rPr lang="en" sz="1500">
                <a:solidFill>
                  <a:schemeClr val="lt1"/>
                </a:solidFill>
              </a:rPr>
              <a:t>: Text 2</a:t>
            </a:r>
            <a:endParaRPr sz="1500" b="1">
              <a:solidFill>
                <a:schemeClr val="lt1"/>
              </a:solidFill>
            </a:endParaRPr>
          </a:p>
          <a:p>
            <a:pPr marL="457200" lvl="0" indent="-323850" algn="l" rtl="0">
              <a:spcBef>
                <a:spcPts val="1600"/>
              </a:spcBef>
              <a:spcAft>
                <a:spcPts val="1600"/>
              </a:spcAft>
              <a:buClr>
                <a:srgbClr val="6366F2"/>
              </a:buClr>
              <a:buSzPts val="1500"/>
              <a:buFont typeface="Noto Sans Symbols"/>
              <a:buChar char="▪"/>
            </a:pPr>
            <a:r>
              <a:rPr lang="en" sz="1500" b="1">
                <a:solidFill>
                  <a:schemeClr val="lt1"/>
                </a:solidFill>
              </a:rPr>
              <a:t>Bullet point 3</a:t>
            </a:r>
            <a:r>
              <a:rPr lang="en" sz="1500">
                <a:solidFill>
                  <a:schemeClr val="lt1"/>
                </a:solidFill>
              </a:rPr>
              <a:t>: Text 3</a:t>
            </a:r>
            <a:endParaRPr sz="1500">
              <a:solidFill>
                <a:schemeClr val="lt1"/>
              </a:solidFill>
            </a:endParaRPr>
          </a:p>
        </p:txBody>
      </p:sp>
      <p:sp>
        <p:nvSpPr>
          <p:cNvPr id="827" name="Google Shape;827;g3185375ad6e_2_262"/>
          <p:cNvSpPr txBox="1"/>
          <p:nvPr/>
        </p:nvSpPr>
        <p:spPr>
          <a:xfrm>
            <a:off x="647550" y="1596175"/>
            <a:ext cx="6937800" cy="1828500"/>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None/>
            </a:pPr>
            <a:r>
              <a:rPr lang="en" sz="4400" b="1">
                <a:solidFill>
                  <a:schemeClr val="lt1"/>
                </a:solidFill>
              </a:rPr>
              <a:t>"You always know what to measure from the get-go"</a:t>
            </a:r>
            <a:endParaRPr sz="4400" b="1">
              <a:solidFill>
                <a:schemeClr val="lt1"/>
              </a:solidFill>
              <a:latin typeface="Arial"/>
              <a:ea typeface="Arial"/>
              <a:cs typeface="Arial"/>
              <a:sym typeface="Arial"/>
            </a:endParaRPr>
          </a:p>
        </p:txBody>
      </p:sp>
      <p:pic>
        <p:nvPicPr>
          <p:cNvPr id="828" name="Google Shape;828;g3185375ad6e_2_262"/>
          <p:cNvPicPr preferRelativeResize="0"/>
          <p:nvPr/>
        </p:nvPicPr>
        <p:blipFill>
          <a:blip r:embed="rId5">
            <a:alphaModFix/>
          </a:blip>
          <a:stretch>
            <a:fillRect/>
          </a:stretch>
        </p:blipFill>
        <p:spPr>
          <a:xfrm>
            <a:off x="6144588" y="1085850"/>
            <a:ext cx="5743575" cy="46863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832"/>
        <p:cNvGrpSpPr/>
        <p:nvPr/>
      </p:nvGrpSpPr>
      <p:grpSpPr>
        <a:xfrm>
          <a:off x="0" y="0"/>
          <a:ext cx="0" cy="0"/>
          <a:chOff x="0" y="0"/>
          <a:chExt cx="0" cy="0"/>
        </a:xfrm>
      </p:grpSpPr>
      <p:sp>
        <p:nvSpPr>
          <p:cNvPr id="833" name="Google Shape;833;g3185375ad6e_2_612"/>
          <p:cNvSpPr txBox="1">
            <a:spLocks noGrp="1"/>
          </p:cNvSpPr>
          <p:nvPr>
            <p:ph type="title"/>
          </p:nvPr>
        </p:nvSpPr>
        <p:spPr>
          <a:xfrm>
            <a:off x="584533" y="281820"/>
            <a:ext cx="11023200" cy="7323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834" name="Google Shape;834;g3185375ad6e_2_612"/>
          <p:cNvSpPr txBox="1">
            <a:spLocks noGrp="1"/>
          </p:cNvSpPr>
          <p:nvPr>
            <p:ph type="sldNum" idx="12"/>
          </p:nvPr>
        </p:nvSpPr>
        <p:spPr>
          <a:xfrm>
            <a:off x="11296611" y="6217622"/>
            <a:ext cx="731700" cy="524700"/>
          </a:xfrm>
          <a:prstGeom prst="rect">
            <a:avLst/>
          </a:prstGeom>
        </p:spPr>
        <p:txBody>
          <a:bodyPr spcFirstLastPara="1" wrap="square" lIns="121900" tIns="121900" rIns="121900" bIns="121900" anchor="ctr" anchorCtr="0">
            <a:normAutofit/>
          </a:bodyPr>
          <a:lstStyle/>
          <a:p>
            <a:pPr marL="0" lvl="0" indent="0" algn="r" rtl="0">
              <a:spcBef>
                <a:spcPts val="0"/>
              </a:spcBef>
              <a:spcAft>
                <a:spcPts val="0"/>
              </a:spcAft>
              <a:buClr>
                <a:srgbClr val="000000"/>
              </a:buClr>
              <a:buSzPts val="1300"/>
              <a:buFont typeface="Arial"/>
              <a:buNone/>
            </a:pPr>
            <a:fld id="{00000000-1234-1234-1234-123412341234}" type="slidenum">
              <a:rPr lang="en"/>
              <a:t>23</a:t>
            </a:fld>
            <a:endParaRPr/>
          </a:p>
        </p:txBody>
      </p:sp>
      <p:sp>
        <p:nvSpPr>
          <p:cNvPr id="835" name="Google Shape;835;g3185375ad6e_2_612"/>
          <p:cNvSpPr/>
          <p:nvPr/>
        </p:nvSpPr>
        <p:spPr>
          <a:xfrm>
            <a:off x="0" y="0"/>
            <a:ext cx="12192000" cy="6858000"/>
          </a:xfrm>
          <a:prstGeom prst="rect">
            <a:avLst/>
          </a:prstGeom>
          <a:solidFill>
            <a:srgbClr val="0B0F1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836" name="Google Shape;836;g3185375ad6e_2_612"/>
          <p:cNvPicPr preferRelativeResize="0"/>
          <p:nvPr/>
        </p:nvPicPr>
        <p:blipFill rotWithShape="1">
          <a:blip r:embed="rId3">
            <a:alphaModFix amt="31000"/>
          </a:blip>
          <a:srcRect l="18352" t="25242" r="31132" b="19034"/>
          <a:stretch/>
        </p:blipFill>
        <p:spPr>
          <a:xfrm>
            <a:off x="0" y="59650"/>
            <a:ext cx="12192000" cy="6874043"/>
          </a:xfrm>
          <a:prstGeom prst="rect">
            <a:avLst/>
          </a:prstGeom>
          <a:noFill/>
          <a:ln>
            <a:noFill/>
          </a:ln>
        </p:spPr>
      </p:pic>
      <p:pic>
        <p:nvPicPr>
          <p:cNvPr id="837" name="Google Shape;837;g3185375ad6e_2_612" descr="A black and white logo&#10;&#10;Description automatically generated"/>
          <p:cNvPicPr preferRelativeResize="0"/>
          <p:nvPr/>
        </p:nvPicPr>
        <p:blipFill rotWithShape="1">
          <a:blip r:embed="rId4">
            <a:alphaModFix/>
          </a:blip>
          <a:srcRect/>
          <a:stretch/>
        </p:blipFill>
        <p:spPr>
          <a:xfrm rot="-5400000">
            <a:off x="11138215" y="824288"/>
            <a:ext cx="1433854" cy="227027"/>
          </a:xfrm>
          <a:prstGeom prst="rect">
            <a:avLst/>
          </a:prstGeom>
          <a:noFill/>
          <a:ln>
            <a:noFill/>
          </a:ln>
        </p:spPr>
      </p:pic>
      <p:sp>
        <p:nvSpPr>
          <p:cNvPr id="838" name="Google Shape;838;g3185375ad6e_2_612"/>
          <p:cNvSpPr txBox="1">
            <a:spLocks noGrp="1"/>
          </p:cNvSpPr>
          <p:nvPr>
            <p:ph type="title"/>
          </p:nvPr>
        </p:nvSpPr>
        <p:spPr>
          <a:xfrm>
            <a:off x="584533" y="281820"/>
            <a:ext cx="11023200" cy="732300"/>
          </a:xfrm>
          <a:prstGeom prst="rect">
            <a:avLst/>
          </a:prstGeom>
          <a:noFill/>
          <a:ln>
            <a:noFill/>
          </a:ln>
        </p:spPr>
        <p:txBody>
          <a:bodyPr spcFirstLastPara="1" wrap="square" lIns="0" tIns="0" rIns="0" bIns="0" anchor="ctr" anchorCtr="0">
            <a:noAutofit/>
          </a:bodyPr>
          <a:lstStyle/>
          <a:p>
            <a:pPr marL="0" lvl="0" indent="0" algn="l" rtl="0">
              <a:lnSpc>
                <a:spcPct val="113207"/>
              </a:lnSpc>
              <a:spcBef>
                <a:spcPts val="1100"/>
              </a:spcBef>
              <a:spcAft>
                <a:spcPts val="3500"/>
              </a:spcAft>
              <a:buSzPts val="2900"/>
              <a:buNone/>
            </a:pPr>
            <a:r>
              <a:rPr lang="en"/>
              <a:t>The Best in Hallucination Detection</a:t>
            </a:r>
            <a:endParaRPr/>
          </a:p>
        </p:txBody>
      </p:sp>
      <p:grpSp>
        <p:nvGrpSpPr>
          <p:cNvPr id="839" name="Google Shape;839;g3185375ad6e_2_612"/>
          <p:cNvGrpSpPr/>
          <p:nvPr/>
        </p:nvGrpSpPr>
        <p:grpSpPr>
          <a:xfrm>
            <a:off x="308125" y="1454425"/>
            <a:ext cx="11241149" cy="4075076"/>
            <a:chOff x="308125" y="1454425"/>
            <a:chExt cx="11241149" cy="4075076"/>
          </a:xfrm>
        </p:grpSpPr>
        <p:pic>
          <p:nvPicPr>
            <p:cNvPr id="840" name="Google Shape;840;g3185375ad6e_2_612"/>
            <p:cNvPicPr preferRelativeResize="0"/>
            <p:nvPr/>
          </p:nvPicPr>
          <p:blipFill rotWithShape="1">
            <a:blip r:embed="rId5">
              <a:alphaModFix/>
            </a:blip>
            <a:srcRect l="2517" t="25651" r="5274" b="62173"/>
            <a:stretch/>
          </p:blipFill>
          <p:spPr>
            <a:xfrm>
              <a:off x="308125" y="1454425"/>
              <a:ext cx="11241149" cy="834899"/>
            </a:xfrm>
            <a:prstGeom prst="rect">
              <a:avLst/>
            </a:prstGeom>
            <a:noFill/>
            <a:ln>
              <a:noFill/>
            </a:ln>
          </p:spPr>
        </p:pic>
        <p:pic>
          <p:nvPicPr>
            <p:cNvPr id="841" name="Google Shape;841;g3185375ad6e_2_612"/>
            <p:cNvPicPr preferRelativeResize="0"/>
            <p:nvPr/>
          </p:nvPicPr>
          <p:blipFill rotWithShape="1">
            <a:blip r:embed="rId5">
              <a:alphaModFix/>
            </a:blip>
            <a:srcRect l="2522" t="41592" r="7061" b="46232"/>
            <a:stretch/>
          </p:blipFill>
          <p:spPr>
            <a:xfrm>
              <a:off x="308125" y="2517925"/>
              <a:ext cx="11023200" cy="834899"/>
            </a:xfrm>
            <a:prstGeom prst="rect">
              <a:avLst/>
            </a:prstGeom>
            <a:noFill/>
            <a:ln>
              <a:noFill/>
            </a:ln>
          </p:spPr>
        </p:pic>
        <p:pic>
          <p:nvPicPr>
            <p:cNvPr id="842" name="Google Shape;842;g3185375ad6e_2_612"/>
            <p:cNvPicPr preferRelativeResize="0"/>
            <p:nvPr/>
          </p:nvPicPr>
          <p:blipFill rotWithShape="1">
            <a:blip r:embed="rId5">
              <a:alphaModFix/>
            </a:blip>
            <a:srcRect l="2523" t="57920" r="7337" b="29905"/>
            <a:stretch/>
          </p:blipFill>
          <p:spPr>
            <a:xfrm>
              <a:off x="308125" y="3581425"/>
              <a:ext cx="10988474" cy="834899"/>
            </a:xfrm>
            <a:prstGeom prst="rect">
              <a:avLst/>
            </a:prstGeom>
            <a:noFill/>
            <a:ln>
              <a:noFill/>
            </a:ln>
          </p:spPr>
        </p:pic>
        <p:pic>
          <p:nvPicPr>
            <p:cNvPr id="843" name="Google Shape;843;g3185375ad6e_2_612"/>
            <p:cNvPicPr preferRelativeResize="0"/>
            <p:nvPr/>
          </p:nvPicPr>
          <p:blipFill rotWithShape="1">
            <a:blip r:embed="rId5">
              <a:alphaModFix/>
            </a:blip>
            <a:srcRect l="2519" t="73570" r="12367" b="13530"/>
            <a:stretch/>
          </p:blipFill>
          <p:spPr>
            <a:xfrm>
              <a:off x="308125" y="4644925"/>
              <a:ext cx="10376451" cy="884576"/>
            </a:xfrm>
            <a:prstGeom prst="rect">
              <a:avLst/>
            </a:prstGeom>
            <a:noFill/>
            <a:ln>
              <a:noFill/>
            </a:ln>
          </p:spPr>
        </p:pic>
      </p:grpSp>
      <p:sp>
        <p:nvSpPr>
          <p:cNvPr id="844" name="Google Shape;844;g3185375ad6e_2_612"/>
          <p:cNvSpPr txBox="1"/>
          <p:nvPr/>
        </p:nvSpPr>
        <p:spPr>
          <a:xfrm>
            <a:off x="476325" y="6062900"/>
            <a:ext cx="11023200" cy="65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300">
                <a:solidFill>
                  <a:schemeClr val="dk1"/>
                </a:solidFill>
                <a:latin typeface="Urbanist Medium"/>
                <a:ea typeface="Urbanist Medium"/>
                <a:cs typeface="Urbanist Medium"/>
                <a:sym typeface="Urbanist Medium"/>
              </a:rPr>
              <a:t>*baseline performance out of 15,000 samples without our internal tricks and enhancements. Our benchmarks consists of various diverse datasets from different domains including healthcare, pharma, legal, news media, real estate, manufacturing etc.  </a:t>
            </a:r>
            <a:endParaRPr sz="1300">
              <a:solidFill>
                <a:schemeClr val="dk1"/>
              </a:solidFill>
              <a:latin typeface="Urbanist Medium"/>
              <a:ea typeface="Urbanist Medium"/>
              <a:cs typeface="Urbanist Medium"/>
              <a:sym typeface="Urbanist Medium"/>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848"/>
        <p:cNvGrpSpPr/>
        <p:nvPr/>
      </p:nvGrpSpPr>
      <p:grpSpPr>
        <a:xfrm>
          <a:off x="0" y="0"/>
          <a:ext cx="0" cy="0"/>
          <a:chOff x="0" y="0"/>
          <a:chExt cx="0" cy="0"/>
        </a:xfrm>
      </p:grpSpPr>
      <p:sp>
        <p:nvSpPr>
          <p:cNvPr id="849" name="Google Shape;849;g3185375ad6e_2_474"/>
          <p:cNvSpPr/>
          <p:nvPr/>
        </p:nvSpPr>
        <p:spPr>
          <a:xfrm>
            <a:off x="0" y="0"/>
            <a:ext cx="12192000" cy="6858000"/>
          </a:xfrm>
          <a:prstGeom prst="rect">
            <a:avLst/>
          </a:prstGeom>
          <a:solidFill>
            <a:srgbClr val="0B0F1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850" name="Google Shape;850;g3185375ad6e_2_474"/>
          <p:cNvPicPr preferRelativeResize="0"/>
          <p:nvPr/>
        </p:nvPicPr>
        <p:blipFill rotWithShape="1">
          <a:blip r:embed="rId3">
            <a:alphaModFix amt="31000"/>
          </a:blip>
          <a:srcRect l="18352" t="25242" r="31132" b="19034"/>
          <a:stretch/>
        </p:blipFill>
        <p:spPr>
          <a:xfrm>
            <a:off x="0" y="59650"/>
            <a:ext cx="12192000" cy="6874043"/>
          </a:xfrm>
          <a:prstGeom prst="rect">
            <a:avLst/>
          </a:prstGeom>
          <a:noFill/>
          <a:ln>
            <a:noFill/>
          </a:ln>
        </p:spPr>
      </p:pic>
      <p:pic>
        <p:nvPicPr>
          <p:cNvPr id="851" name="Google Shape;851;g3185375ad6e_2_474" descr="A black and white logo&#10;&#10;Description automatically generated"/>
          <p:cNvPicPr preferRelativeResize="0"/>
          <p:nvPr/>
        </p:nvPicPr>
        <p:blipFill rotWithShape="1">
          <a:blip r:embed="rId4">
            <a:alphaModFix/>
          </a:blip>
          <a:srcRect/>
          <a:stretch/>
        </p:blipFill>
        <p:spPr>
          <a:xfrm rot="-5400000">
            <a:off x="11138215" y="824288"/>
            <a:ext cx="1433854" cy="227027"/>
          </a:xfrm>
          <a:prstGeom prst="rect">
            <a:avLst/>
          </a:prstGeom>
          <a:noFill/>
          <a:ln>
            <a:noFill/>
          </a:ln>
        </p:spPr>
      </p:pic>
      <p:sp>
        <p:nvSpPr>
          <p:cNvPr id="852" name="Google Shape;852;g3185375ad6e_2_474"/>
          <p:cNvSpPr txBox="1">
            <a:spLocks noGrp="1"/>
          </p:cNvSpPr>
          <p:nvPr>
            <p:ph type="sldNum" idx="12"/>
          </p:nvPr>
        </p:nvSpPr>
        <p:spPr>
          <a:xfrm>
            <a:off x="11650861" y="6462864"/>
            <a:ext cx="396900" cy="3975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 sz="900">
                <a:solidFill>
                  <a:srgbClr val="CBD8DF"/>
                </a:solidFill>
                <a:latin typeface="Urbanist Light"/>
                <a:ea typeface="Urbanist Light"/>
                <a:cs typeface="Urbanist Light"/>
                <a:sym typeface="Urbanist Light"/>
              </a:rPr>
              <a:t>24</a:t>
            </a:fld>
            <a:endParaRPr sz="900">
              <a:solidFill>
                <a:srgbClr val="CBD8DF"/>
              </a:solidFill>
              <a:latin typeface="Urbanist Light"/>
              <a:ea typeface="Urbanist Light"/>
              <a:cs typeface="Urbanist Light"/>
              <a:sym typeface="Urbanist Light"/>
            </a:endParaRPr>
          </a:p>
        </p:txBody>
      </p:sp>
      <p:sp>
        <p:nvSpPr>
          <p:cNvPr id="853" name="Google Shape;853;g3185375ad6e_2_474"/>
          <p:cNvSpPr txBox="1"/>
          <p:nvPr/>
        </p:nvSpPr>
        <p:spPr>
          <a:xfrm>
            <a:off x="680016" y="358575"/>
            <a:ext cx="2669400" cy="277200"/>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None/>
            </a:pPr>
            <a:r>
              <a:rPr lang="en" sz="2000" b="1">
                <a:solidFill>
                  <a:srgbClr val="FF00FF"/>
                </a:solidFill>
              </a:rPr>
              <a:t>Misconception 10:</a:t>
            </a:r>
            <a:endParaRPr sz="1400" b="1">
              <a:solidFill>
                <a:srgbClr val="FF00FF"/>
              </a:solidFill>
              <a:latin typeface="Arial"/>
              <a:ea typeface="Arial"/>
              <a:cs typeface="Arial"/>
              <a:sym typeface="Arial"/>
            </a:endParaRPr>
          </a:p>
        </p:txBody>
      </p:sp>
      <p:sp>
        <p:nvSpPr>
          <p:cNvPr id="854" name="Google Shape;854;g3185375ad6e_2_474"/>
          <p:cNvSpPr txBox="1"/>
          <p:nvPr/>
        </p:nvSpPr>
        <p:spPr>
          <a:xfrm>
            <a:off x="646050" y="763350"/>
            <a:ext cx="8766300" cy="997500"/>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SzPts val="1100"/>
              <a:buNone/>
            </a:pPr>
            <a:r>
              <a:rPr lang="en" sz="3600" b="1">
                <a:solidFill>
                  <a:schemeClr val="lt1"/>
                </a:solidFill>
              </a:rPr>
              <a:t>"You always know what to measure from the get-go"</a:t>
            </a:r>
            <a:endParaRPr sz="3600" b="1">
              <a:solidFill>
                <a:schemeClr val="lt1"/>
              </a:solidFill>
            </a:endParaRPr>
          </a:p>
        </p:txBody>
      </p:sp>
      <p:sp>
        <p:nvSpPr>
          <p:cNvPr id="855" name="Google Shape;855;g3185375ad6e_2_474"/>
          <p:cNvSpPr/>
          <p:nvPr/>
        </p:nvSpPr>
        <p:spPr>
          <a:xfrm>
            <a:off x="646050" y="1888425"/>
            <a:ext cx="8766300" cy="4574400"/>
          </a:xfrm>
          <a:prstGeom prst="roundRect">
            <a:avLst>
              <a:gd name="adj" fmla="val 5833"/>
            </a:avLst>
          </a:prstGeom>
          <a:gradFill>
            <a:gsLst>
              <a:gs pos="0">
                <a:srgbClr val="2F3278">
                  <a:alpha val="0"/>
                </a:srgbClr>
              </a:gs>
              <a:gs pos="52999">
                <a:srgbClr val="2A2D68">
                  <a:alpha val="44705"/>
                </a:srgbClr>
              </a:gs>
              <a:gs pos="100000">
                <a:srgbClr val="25295A">
                  <a:alpha val="0"/>
                </a:srgbClr>
              </a:gs>
            </a:gsLst>
            <a:lin ang="6600130" scaled="0"/>
          </a:gradFill>
          <a:ln w="9525" cap="flat" cmpd="sng">
            <a:solidFill>
              <a:srgbClr val="4649A8">
                <a:alpha val="43140"/>
              </a:srgbClr>
            </a:solidFill>
            <a:prstDash val="solid"/>
            <a:round/>
            <a:headEnd type="none" w="sm" len="sm"/>
            <a:tailEnd type="none" w="sm" len="sm"/>
          </a:ln>
        </p:spPr>
        <p:txBody>
          <a:bodyPr spcFirstLastPara="1" wrap="square" lIns="109700" tIns="109700" rIns="109700" bIns="109700" anchor="ctr" anchorCtr="0">
            <a:noAutofit/>
          </a:bodyPr>
          <a:lstStyle/>
          <a:p>
            <a:pPr marL="0" marR="0" lvl="0" indent="0" algn="ctr" rtl="0">
              <a:spcBef>
                <a:spcPts val="0"/>
              </a:spcBef>
              <a:spcAft>
                <a:spcPts val="0"/>
              </a:spcAft>
              <a:buNone/>
            </a:pPr>
            <a:endParaRPr sz="2000">
              <a:solidFill>
                <a:schemeClr val="dk1"/>
              </a:solidFill>
              <a:latin typeface="Urbanist Medium"/>
              <a:ea typeface="Urbanist Medium"/>
              <a:cs typeface="Urbanist Medium"/>
              <a:sym typeface="Urbanist Medium"/>
            </a:endParaRPr>
          </a:p>
        </p:txBody>
      </p:sp>
      <p:sp>
        <p:nvSpPr>
          <p:cNvPr id="856" name="Google Shape;856;g3185375ad6e_2_474"/>
          <p:cNvSpPr txBox="1"/>
          <p:nvPr/>
        </p:nvSpPr>
        <p:spPr>
          <a:xfrm>
            <a:off x="2961850" y="3856375"/>
            <a:ext cx="47709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800">
                <a:solidFill>
                  <a:schemeClr val="lt1"/>
                </a:solidFill>
                <a:highlight>
                  <a:srgbClr val="CC3300"/>
                </a:highlight>
              </a:rPr>
              <a:t>Add image here</a:t>
            </a:r>
            <a:endParaRPr sz="2800">
              <a:solidFill>
                <a:schemeClr val="lt1"/>
              </a:solidFill>
              <a:highlight>
                <a:srgbClr val="CC3300"/>
              </a:highlight>
            </a:endParaRPr>
          </a:p>
        </p:txBody>
      </p:sp>
      <p:pic>
        <p:nvPicPr>
          <p:cNvPr id="857" name="Google Shape;857;g3185375ad6e_2_474"/>
          <p:cNvPicPr preferRelativeResize="0"/>
          <p:nvPr/>
        </p:nvPicPr>
        <p:blipFill>
          <a:blip r:embed="rId5">
            <a:alphaModFix/>
          </a:blip>
          <a:stretch>
            <a:fillRect/>
          </a:stretch>
        </p:blipFill>
        <p:spPr>
          <a:xfrm>
            <a:off x="9425875" y="711978"/>
            <a:ext cx="2137600" cy="1744118"/>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861"/>
        <p:cNvGrpSpPr/>
        <p:nvPr/>
      </p:nvGrpSpPr>
      <p:grpSpPr>
        <a:xfrm>
          <a:off x="0" y="0"/>
          <a:ext cx="0" cy="0"/>
          <a:chOff x="0" y="0"/>
          <a:chExt cx="0" cy="0"/>
        </a:xfrm>
      </p:grpSpPr>
      <p:sp>
        <p:nvSpPr>
          <p:cNvPr id="862" name="Google Shape;862;g3185375ad6e_2_292"/>
          <p:cNvSpPr/>
          <p:nvPr/>
        </p:nvSpPr>
        <p:spPr>
          <a:xfrm>
            <a:off x="0" y="0"/>
            <a:ext cx="12192000" cy="6858000"/>
          </a:xfrm>
          <a:prstGeom prst="rect">
            <a:avLst/>
          </a:prstGeom>
          <a:solidFill>
            <a:srgbClr val="0B0F1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863" name="Google Shape;863;g3185375ad6e_2_292"/>
          <p:cNvPicPr preferRelativeResize="0"/>
          <p:nvPr/>
        </p:nvPicPr>
        <p:blipFill rotWithShape="1">
          <a:blip r:embed="rId3">
            <a:alphaModFix amt="31000"/>
          </a:blip>
          <a:srcRect l="18352" t="25242" r="31132" b="19034"/>
          <a:stretch/>
        </p:blipFill>
        <p:spPr>
          <a:xfrm>
            <a:off x="0" y="59650"/>
            <a:ext cx="12192000" cy="6874043"/>
          </a:xfrm>
          <a:prstGeom prst="rect">
            <a:avLst/>
          </a:prstGeom>
          <a:noFill/>
          <a:ln>
            <a:noFill/>
          </a:ln>
        </p:spPr>
      </p:pic>
      <p:sp>
        <p:nvSpPr>
          <p:cNvPr id="864" name="Google Shape;864;g3185375ad6e_2_292"/>
          <p:cNvSpPr/>
          <p:nvPr/>
        </p:nvSpPr>
        <p:spPr>
          <a:xfrm>
            <a:off x="647550" y="3995500"/>
            <a:ext cx="7005000" cy="4246500"/>
          </a:xfrm>
          <a:prstGeom prst="roundRect">
            <a:avLst>
              <a:gd name="adj" fmla="val 5833"/>
            </a:avLst>
          </a:prstGeom>
          <a:gradFill>
            <a:gsLst>
              <a:gs pos="0">
                <a:srgbClr val="2F3278">
                  <a:alpha val="0"/>
                </a:srgbClr>
              </a:gs>
              <a:gs pos="52999">
                <a:srgbClr val="2A2D68">
                  <a:alpha val="44705"/>
                </a:srgbClr>
              </a:gs>
              <a:gs pos="100000">
                <a:srgbClr val="25295A">
                  <a:alpha val="0"/>
                </a:srgbClr>
              </a:gs>
            </a:gsLst>
            <a:lin ang="6600130" scaled="0"/>
          </a:gradFill>
          <a:ln w="9525" cap="flat" cmpd="sng">
            <a:solidFill>
              <a:srgbClr val="4649A8">
                <a:alpha val="43140"/>
              </a:srgbClr>
            </a:solidFill>
            <a:prstDash val="solid"/>
            <a:round/>
            <a:headEnd type="none" w="sm" len="sm"/>
            <a:tailEnd type="none" w="sm" len="sm"/>
          </a:ln>
        </p:spPr>
        <p:txBody>
          <a:bodyPr spcFirstLastPara="1" wrap="square" lIns="109700" tIns="109700" rIns="109700" bIns="109700" anchor="ctr" anchorCtr="0">
            <a:noAutofit/>
          </a:bodyPr>
          <a:lstStyle/>
          <a:p>
            <a:pPr marL="0" marR="0" lvl="0" indent="0" algn="ctr" rtl="0">
              <a:spcBef>
                <a:spcPts val="0"/>
              </a:spcBef>
              <a:spcAft>
                <a:spcPts val="0"/>
              </a:spcAft>
              <a:buNone/>
            </a:pPr>
            <a:endParaRPr sz="2000">
              <a:solidFill>
                <a:schemeClr val="dk1"/>
              </a:solidFill>
              <a:latin typeface="Urbanist Medium"/>
              <a:ea typeface="Urbanist Medium"/>
              <a:cs typeface="Urbanist Medium"/>
              <a:sym typeface="Urbanist Medium"/>
            </a:endParaRPr>
          </a:p>
        </p:txBody>
      </p:sp>
      <p:sp>
        <p:nvSpPr>
          <p:cNvPr id="865" name="Google Shape;865;g3185375ad6e_2_292"/>
          <p:cNvSpPr txBox="1"/>
          <p:nvPr/>
        </p:nvSpPr>
        <p:spPr>
          <a:xfrm>
            <a:off x="1048375" y="4071696"/>
            <a:ext cx="2862600" cy="39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solidFill>
                  <a:srgbClr val="6D9EEB"/>
                </a:solidFill>
                <a:latin typeface="Inter Tight"/>
                <a:ea typeface="Inter Tight"/>
                <a:cs typeface="Inter Tight"/>
                <a:sym typeface="Inter Tight"/>
              </a:rPr>
              <a:t>R E A L I T Y :</a:t>
            </a:r>
            <a:endParaRPr sz="1800" b="1">
              <a:solidFill>
                <a:srgbClr val="6D9EEB"/>
              </a:solidFill>
              <a:latin typeface="Inter Tight"/>
              <a:ea typeface="Inter Tight"/>
              <a:cs typeface="Inter Tight"/>
              <a:sym typeface="Inter Tight"/>
            </a:endParaRPr>
          </a:p>
        </p:txBody>
      </p:sp>
      <p:pic>
        <p:nvPicPr>
          <p:cNvPr id="866" name="Google Shape;866;g3185375ad6e_2_292" descr="A black and white logo&#10;&#10;Description automatically generated"/>
          <p:cNvPicPr preferRelativeResize="0"/>
          <p:nvPr/>
        </p:nvPicPr>
        <p:blipFill rotWithShape="1">
          <a:blip r:embed="rId4">
            <a:alphaModFix/>
          </a:blip>
          <a:srcRect/>
          <a:stretch/>
        </p:blipFill>
        <p:spPr>
          <a:xfrm rot="-5400000">
            <a:off x="11138215" y="824288"/>
            <a:ext cx="1433854" cy="227027"/>
          </a:xfrm>
          <a:prstGeom prst="rect">
            <a:avLst/>
          </a:prstGeom>
          <a:noFill/>
          <a:ln>
            <a:noFill/>
          </a:ln>
        </p:spPr>
      </p:pic>
      <p:sp>
        <p:nvSpPr>
          <p:cNvPr id="867" name="Google Shape;867;g3185375ad6e_2_292"/>
          <p:cNvSpPr txBox="1">
            <a:spLocks noGrp="1"/>
          </p:cNvSpPr>
          <p:nvPr>
            <p:ph type="sldNum" idx="12"/>
          </p:nvPr>
        </p:nvSpPr>
        <p:spPr>
          <a:xfrm>
            <a:off x="11650861" y="6462864"/>
            <a:ext cx="396900" cy="3975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 sz="900">
                <a:solidFill>
                  <a:srgbClr val="CBD8DF"/>
                </a:solidFill>
                <a:latin typeface="Urbanist Light"/>
                <a:ea typeface="Urbanist Light"/>
                <a:cs typeface="Urbanist Light"/>
                <a:sym typeface="Urbanist Light"/>
              </a:rPr>
              <a:t>25</a:t>
            </a:fld>
            <a:endParaRPr sz="900">
              <a:solidFill>
                <a:srgbClr val="CBD8DF"/>
              </a:solidFill>
              <a:latin typeface="Urbanist Light"/>
              <a:ea typeface="Urbanist Light"/>
              <a:cs typeface="Urbanist Light"/>
              <a:sym typeface="Urbanist Light"/>
            </a:endParaRPr>
          </a:p>
        </p:txBody>
      </p:sp>
      <p:sp>
        <p:nvSpPr>
          <p:cNvPr id="868" name="Google Shape;868;g3185375ad6e_2_292"/>
          <p:cNvSpPr txBox="1"/>
          <p:nvPr/>
        </p:nvSpPr>
        <p:spPr>
          <a:xfrm>
            <a:off x="680016" y="1223275"/>
            <a:ext cx="2669400" cy="277200"/>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None/>
            </a:pPr>
            <a:r>
              <a:rPr lang="en" sz="2000" b="1">
                <a:solidFill>
                  <a:srgbClr val="FF00FF"/>
                </a:solidFill>
              </a:rPr>
              <a:t>Misconception 10+:</a:t>
            </a:r>
            <a:endParaRPr sz="1400" b="1">
              <a:solidFill>
                <a:srgbClr val="FF00FF"/>
              </a:solidFill>
              <a:latin typeface="Arial"/>
              <a:ea typeface="Arial"/>
              <a:cs typeface="Arial"/>
              <a:sym typeface="Arial"/>
            </a:endParaRPr>
          </a:p>
        </p:txBody>
      </p:sp>
      <p:sp>
        <p:nvSpPr>
          <p:cNvPr id="869" name="Google Shape;869;g3185375ad6e_2_292"/>
          <p:cNvSpPr txBox="1"/>
          <p:nvPr/>
        </p:nvSpPr>
        <p:spPr>
          <a:xfrm>
            <a:off x="1048385" y="4617720"/>
            <a:ext cx="4990500" cy="1103100"/>
          </a:xfrm>
          <a:prstGeom prst="rect">
            <a:avLst/>
          </a:prstGeom>
          <a:noFill/>
          <a:ln>
            <a:noFill/>
          </a:ln>
        </p:spPr>
        <p:txBody>
          <a:bodyPr spcFirstLastPara="1" wrap="square" lIns="0" tIns="0" rIns="0" bIns="0" anchor="t" anchorCtr="0">
            <a:spAutoFit/>
          </a:bodyPr>
          <a:lstStyle/>
          <a:p>
            <a:pPr marL="457200" lvl="0" indent="-323850" algn="l" rtl="0">
              <a:spcBef>
                <a:spcPts val="1600"/>
              </a:spcBef>
              <a:spcAft>
                <a:spcPts val="0"/>
              </a:spcAft>
              <a:buClr>
                <a:srgbClr val="6366F2"/>
              </a:buClr>
              <a:buSzPts val="1500"/>
              <a:buFont typeface="Noto Sans Symbols"/>
              <a:buChar char="▪"/>
            </a:pPr>
            <a:r>
              <a:rPr lang="en" sz="1500" b="1">
                <a:solidFill>
                  <a:schemeClr val="lt1"/>
                </a:solidFill>
              </a:rPr>
              <a:t>Bullet point 1</a:t>
            </a:r>
            <a:r>
              <a:rPr lang="en" sz="1500">
                <a:solidFill>
                  <a:schemeClr val="lt1"/>
                </a:solidFill>
              </a:rPr>
              <a:t>: Text 1</a:t>
            </a:r>
            <a:endParaRPr sz="1500" b="1">
              <a:solidFill>
                <a:schemeClr val="lt1"/>
              </a:solidFill>
            </a:endParaRPr>
          </a:p>
          <a:p>
            <a:pPr marL="457200" lvl="0" indent="-323850" algn="l" rtl="0">
              <a:spcBef>
                <a:spcPts val="1600"/>
              </a:spcBef>
              <a:spcAft>
                <a:spcPts val="0"/>
              </a:spcAft>
              <a:buClr>
                <a:srgbClr val="6366F2"/>
              </a:buClr>
              <a:buSzPts val="1500"/>
              <a:buFont typeface="Noto Sans Symbols"/>
              <a:buChar char="▪"/>
            </a:pPr>
            <a:r>
              <a:rPr lang="en" sz="1500" b="1">
                <a:solidFill>
                  <a:schemeClr val="lt1"/>
                </a:solidFill>
              </a:rPr>
              <a:t>Bullet point 2</a:t>
            </a:r>
            <a:r>
              <a:rPr lang="en" sz="1500">
                <a:solidFill>
                  <a:schemeClr val="lt1"/>
                </a:solidFill>
              </a:rPr>
              <a:t>: Text 2</a:t>
            </a:r>
            <a:endParaRPr sz="1500" b="1">
              <a:solidFill>
                <a:schemeClr val="lt1"/>
              </a:solidFill>
            </a:endParaRPr>
          </a:p>
          <a:p>
            <a:pPr marL="457200" lvl="0" indent="-323850" algn="l" rtl="0">
              <a:spcBef>
                <a:spcPts val="1600"/>
              </a:spcBef>
              <a:spcAft>
                <a:spcPts val="1600"/>
              </a:spcAft>
              <a:buClr>
                <a:srgbClr val="6366F2"/>
              </a:buClr>
              <a:buSzPts val="1500"/>
              <a:buFont typeface="Noto Sans Symbols"/>
              <a:buChar char="▪"/>
            </a:pPr>
            <a:r>
              <a:rPr lang="en" sz="1500" b="1">
                <a:solidFill>
                  <a:schemeClr val="lt1"/>
                </a:solidFill>
              </a:rPr>
              <a:t>Bullet point 3</a:t>
            </a:r>
            <a:r>
              <a:rPr lang="en" sz="1500">
                <a:solidFill>
                  <a:schemeClr val="lt1"/>
                </a:solidFill>
              </a:rPr>
              <a:t>: Text 3</a:t>
            </a:r>
            <a:endParaRPr sz="1500">
              <a:solidFill>
                <a:schemeClr val="lt1"/>
              </a:solidFill>
            </a:endParaRPr>
          </a:p>
        </p:txBody>
      </p:sp>
      <p:sp>
        <p:nvSpPr>
          <p:cNvPr id="870" name="Google Shape;870;g3185375ad6e_2_292"/>
          <p:cNvSpPr txBox="1"/>
          <p:nvPr/>
        </p:nvSpPr>
        <p:spPr>
          <a:xfrm>
            <a:off x="647550" y="1596175"/>
            <a:ext cx="6937800" cy="1219200"/>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None/>
            </a:pPr>
            <a:r>
              <a:rPr lang="en" sz="4400" b="1">
                <a:solidFill>
                  <a:schemeClr val="lt1"/>
                </a:solidFill>
              </a:rPr>
              <a:t>Development-time evaluation is enough</a:t>
            </a:r>
            <a:endParaRPr sz="4400" b="1">
              <a:solidFill>
                <a:schemeClr val="lt1"/>
              </a:solidFill>
              <a:latin typeface="Arial"/>
              <a:ea typeface="Arial"/>
              <a:cs typeface="Arial"/>
              <a:sym typeface="Arial"/>
            </a:endParaRPr>
          </a:p>
        </p:txBody>
      </p:sp>
      <p:pic>
        <p:nvPicPr>
          <p:cNvPr id="871" name="Google Shape;871;g3185375ad6e_2_292"/>
          <p:cNvPicPr preferRelativeResize="0"/>
          <p:nvPr/>
        </p:nvPicPr>
        <p:blipFill>
          <a:blip r:embed="rId5">
            <a:alphaModFix/>
          </a:blip>
          <a:stretch>
            <a:fillRect/>
          </a:stretch>
        </p:blipFill>
        <p:spPr>
          <a:xfrm>
            <a:off x="7280513" y="1085850"/>
            <a:ext cx="3219450" cy="46863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875"/>
        <p:cNvGrpSpPr/>
        <p:nvPr/>
      </p:nvGrpSpPr>
      <p:grpSpPr>
        <a:xfrm>
          <a:off x="0" y="0"/>
          <a:ext cx="0" cy="0"/>
          <a:chOff x="0" y="0"/>
          <a:chExt cx="0" cy="0"/>
        </a:xfrm>
      </p:grpSpPr>
      <p:sp>
        <p:nvSpPr>
          <p:cNvPr id="876" name="Google Shape;876;g3185375ad6e_2_486"/>
          <p:cNvSpPr/>
          <p:nvPr/>
        </p:nvSpPr>
        <p:spPr>
          <a:xfrm>
            <a:off x="0" y="0"/>
            <a:ext cx="12192000" cy="6858000"/>
          </a:xfrm>
          <a:prstGeom prst="rect">
            <a:avLst/>
          </a:prstGeom>
          <a:solidFill>
            <a:srgbClr val="0B0F1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877" name="Google Shape;877;g3185375ad6e_2_486"/>
          <p:cNvPicPr preferRelativeResize="0"/>
          <p:nvPr/>
        </p:nvPicPr>
        <p:blipFill rotWithShape="1">
          <a:blip r:embed="rId3">
            <a:alphaModFix amt="31000"/>
          </a:blip>
          <a:srcRect l="18352" t="25242" r="31132" b="19034"/>
          <a:stretch/>
        </p:blipFill>
        <p:spPr>
          <a:xfrm>
            <a:off x="0" y="59650"/>
            <a:ext cx="12192000" cy="6874043"/>
          </a:xfrm>
          <a:prstGeom prst="rect">
            <a:avLst/>
          </a:prstGeom>
          <a:noFill/>
          <a:ln>
            <a:noFill/>
          </a:ln>
        </p:spPr>
      </p:pic>
      <p:pic>
        <p:nvPicPr>
          <p:cNvPr id="878" name="Google Shape;878;g3185375ad6e_2_486" descr="A black and white logo&#10;&#10;Description automatically generated"/>
          <p:cNvPicPr preferRelativeResize="0"/>
          <p:nvPr/>
        </p:nvPicPr>
        <p:blipFill rotWithShape="1">
          <a:blip r:embed="rId4">
            <a:alphaModFix/>
          </a:blip>
          <a:srcRect/>
          <a:stretch/>
        </p:blipFill>
        <p:spPr>
          <a:xfrm rot="-5400000">
            <a:off x="11138215" y="824288"/>
            <a:ext cx="1433854" cy="227027"/>
          </a:xfrm>
          <a:prstGeom prst="rect">
            <a:avLst/>
          </a:prstGeom>
          <a:noFill/>
          <a:ln>
            <a:noFill/>
          </a:ln>
        </p:spPr>
      </p:pic>
      <p:sp>
        <p:nvSpPr>
          <p:cNvPr id="879" name="Google Shape;879;g3185375ad6e_2_486"/>
          <p:cNvSpPr txBox="1">
            <a:spLocks noGrp="1"/>
          </p:cNvSpPr>
          <p:nvPr>
            <p:ph type="sldNum" idx="12"/>
          </p:nvPr>
        </p:nvSpPr>
        <p:spPr>
          <a:xfrm>
            <a:off x="11650861" y="6462864"/>
            <a:ext cx="396900" cy="3975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 sz="900">
                <a:solidFill>
                  <a:srgbClr val="CBD8DF"/>
                </a:solidFill>
                <a:latin typeface="Urbanist Light"/>
                <a:ea typeface="Urbanist Light"/>
                <a:cs typeface="Urbanist Light"/>
                <a:sym typeface="Urbanist Light"/>
              </a:rPr>
              <a:t>26</a:t>
            </a:fld>
            <a:endParaRPr sz="900">
              <a:solidFill>
                <a:srgbClr val="CBD8DF"/>
              </a:solidFill>
              <a:latin typeface="Urbanist Light"/>
              <a:ea typeface="Urbanist Light"/>
              <a:cs typeface="Urbanist Light"/>
              <a:sym typeface="Urbanist Light"/>
            </a:endParaRPr>
          </a:p>
        </p:txBody>
      </p:sp>
      <p:sp>
        <p:nvSpPr>
          <p:cNvPr id="880" name="Google Shape;880;g3185375ad6e_2_486"/>
          <p:cNvSpPr txBox="1"/>
          <p:nvPr/>
        </p:nvSpPr>
        <p:spPr>
          <a:xfrm>
            <a:off x="680016" y="358575"/>
            <a:ext cx="2669400" cy="277200"/>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None/>
            </a:pPr>
            <a:r>
              <a:rPr lang="en" sz="2000" b="1">
                <a:solidFill>
                  <a:srgbClr val="FF00FF"/>
                </a:solidFill>
              </a:rPr>
              <a:t>Misconception 10+:</a:t>
            </a:r>
            <a:endParaRPr sz="1400" b="1">
              <a:solidFill>
                <a:srgbClr val="FF00FF"/>
              </a:solidFill>
              <a:latin typeface="Arial"/>
              <a:ea typeface="Arial"/>
              <a:cs typeface="Arial"/>
              <a:sym typeface="Arial"/>
            </a:endParaRPr>
          </a:p>
        </p:txBody>
      </p:sp>
      <p:sp>
        <p:nvSpPr>
          <p:cNvPr id="881" name="Google Shape;881;g3185375ad6e_2_486"/>
          <p:cNvSpPr txBox="1"/>
          <p:nvPr/>
        </p:nvSpPr>
        <p:spPr>
          <a:xfrm>
            <a:off x="646050" y="763350"/>
            <a:ext cx="8766300" cy="498600"/>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SzPts val="1100"/>
              <a:buNone/>
            </a:pPr>
            <a:r>
              <a:rPr lang="en" sz="3600" b="1">
                <a:solidFill>
                  <a:schemeClr val="lt1"/>
                </a:solidFill>
              </a:rPr>
              <a:t>Development-time evaluation is enough</a:t>
            </a:r>
            <a:endParaRPr sz="3600" b="1">
              <a:solidFill>
                <a:schemeClr val="lt1"/>
              </a:solidFill>
            </a:endParaRPr>
          </a:p>
        </p:txBody>
      </p:sp>
      <p:sp>
        <p:nvSpPr>
          <p:cNvPr id="882" name="Google Shape;882;g3185375ad6e_2_486"/>
          <p:cNvSpPr/>
          <p:nvPr/>
        </p:nvSpPr>
        <p:spPr>
          <a:xfrm>
            <a:off x="646050" y="1888425"/>
            <a:ext cx="8766300" cy="4574400"/>
          </a:xfrm>
          <a:prstGeom prst="roundRect">
            <a:avLst>
              <a:gd name="adj" fmla="val 5833"/>
            </a:avLst>
          </a:prstGeom>
          <a:gradFill>
            <a:gsLst>
              <a:gs pos="0">
                <a:srgbClr val="2F3278">
                  <a:alpha val="0"/>
                </a:srgbClr>
              </a:gs>
              <a:gs pos="52999">
                <a:srgbClr val="2A2D68">
                  <a:alpha val="44705"/>
                </a:srgbClr>
              </a:gs>
              <a:gs pos="100000">
                <a:srgbClr val="25295A">
                  <a:alpha val="0"/>
                </a:srgbClr>
              </a:gs>
            </a:gsLst>
            <a:lin ang="6600130" scaled="0"/>
          </a:gradFill>
          <a:ln w="9525" cap="flat" cmpd="sng">
            <a:solidFill>
              <a:srgbClr val="4649A8">
                <a:alpha val="43140"/>
              </a:srgbClr>
            </a:solidFill>
            <a:prstDash val="solid"/>
            <a:round/>
            <a:headEnd type="none" w="sm" len="sm"/>
            <a:tailEnd type="none" w="sm" len="sm"/>
          </a:ln>
        </p:spPr>
        <p:txBody>
          <a:bodyPr spcFirstLastPara="1" wrap="square" lIns="109700" tIns="109700" rIns="109700" bIns="109700" anchor="ctr" anchorCtr="0">
            <a:noAutofit/>
          </a:bodyPr>
          <a:lstStyle/>
          <a:p>
            <a:pPr marL="0" marR="0" lvl="0" indent="0" algn="ctr" rtl="0">
              <a:spcBef>
                <a:spcPts val="0"/>
              </a:spcBef>
              <a:spcAft>
                <a:spcPts val="0"/>
              </a:spcAft>
              <a:buNone/>
            </a:pPr>
            <a:endParaRPr sz="2000">
              <a:solidFill>
                <a:schemeClr val="dk1"/>
              </a:solidFill>
              <a:latin typeface="Urbanist Medium"/>
              <a:ea typeface="Urbanist Medium"/>
              <a:cs typeface="Urbanist Medium"/>
              <a:sym typeface="Urbanist Medium"/>
            </a:endParaRPr>
          </a:p>
        </p:txBody>
      </p:sp>
      <p:sp>
        <p:nvSpPr>
          <p:cNvPr id="883" name="Google Shape;883;g3185375ad6e_2_486"/>
          <p:cNvSpPr txBox="1"/>
          <p:nvPr/>
        </p:nvSpPr>
        <p:spPr>
          <a:xfrm>
            <a:off x="2961850" y="3856375"/>
            <a:ext cx="47709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800">
                <a:solidFill>
                  <a:schemeClr val="lt1"/>
                </a:solidFill>
                <a:highlight>
                  <a:srgbClr val="CC3300"/>
                </a:highlight>
              </a:rPr>
              <a:t>Add image here</a:t>
            </a:r>
            <a:endParaRPr sz="2800">
              <a:solidFill>
                <a:schemeClr val="lt1"/>
              </a:solidFill>
              <a:highlight>
                <a:srgbClr val="CC3300"/>
              </a:highlight>
            </a:endParaRPr>
          </a:p>
        </p:txBody>
      </p:sp>
      <p:pic>
        <p:nvPicPr>
          <p:cNvPr id="884" name="Google Shape;884;g3185375ad6e_2_486"/>
          <p:cNvPicPr preferRelativeResize="0"/>
          <p:nvPr/>
        </p:nvPicPr>
        <p:blipFill>
          <a:blip r:embed="rId5">
            <a:alphaModFix/>
          </a:blip>
          <a:stretch>
            <a:fillRect/>
          </a:stretch>
        </p:blipFill>
        <p:spPr>
          <a:xfrm>
            <a:off x="9842306" y="492913"/>
            <a:ext cx="1568775" cy="2283542"/>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888"/>
        <p:cNvGrpSpPr/>
        <p:nvPr/>
      </p:nvGrpSpPr>
      <p:grpSpPr>
        <a:xfrm>
          <a:off x="0" y="0"/>
          <a:ext cx="0" cy="0"/>
          <a:chOff x="0" y="0"/>
          <a:chExt cx="0" cy="0"/>
        </a:xfrm>
      </p:grpSpPr>
      <p:sp>
        <p:nvSpPr>
          <p:cNvPr id="889" name="Google Shape;889;g3185375ad6e_2_318"/>
          <p:cNvSpPr/>
          <p:nvPr/>
        </p:nvSpPr>
        <p:spPr>
          <a:xfrm>
            <a:off x="0" y="0"/>
            <a:ext cx="12192000" cy="6858000"/>
          </a:xfrm>
          <a:prstGeom prst="rect">
            <a:avLst/>
          </a:prstGeom>
          <a:solidFill>
            <a:srgbClr val="0B0F1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890" name="Google Shape;890;g3185375ad6e_2_318"/>
          <p:cNvPicPr preferRelativeResize="0"/>
          <p:nvPr/>
        </p:nvPicPr>
        <p:blipFill rotWithShape="1">
          <a:blip r:embed="rId3">
            <a:alphaModFix amt="31000"/>
          </a:blip>
          <a:srcRect l="18352" t="25242" r="31132" b="19034"/>
          <a:stretch/>
        </p:blipFill>
        <p:spPr>
          <a:xfrm>
            <a:off x="0" y="59650"/>
            <a:ext cx="12192000" cy="6874043"/>
          </a:xfrm>
          <a:prstGeom prst="rect">
            <a:avLst/>
          </a:prstGeom>
          <a:noFill/>
          <a:ln>
            <a:noFill/>
          </a:ln>
        </p:spPr>
      </p:pic>
      <p:sp>
        <p:nvSpPr>
          <p:cNvPr id="891" name="Google Shape;891;g3185375ad6e_2_318"/>
          <p:cNvSpPr/>
          <p:nvPr/>
        </p:nvSpPr>
        <p:spPr>
          <a:xfrm>
            <a:off x="647550" y="3995500"/>
            <a:ext cx="7005000" cy="4246500"/>
          </a:xfrm>
          <a:prstGeom prst="roundRect">
            <a:avLst>
              <a:gd name="adj" fmla="val 5833"/>
            </a:avLst>
          </a:prstGeom>
          <a:gradFill>
            <a:gsLst>
              <a:gs pos="0">
                <a:srgbClr val="2F3278">
                  <a:alpha val="0"/>
                </a:srgbClr>
              </a:gs>
              <a:gs pos="52999">
                <a:srgbClr val="2A2D68">
                  <a:alpha val="44705"/>
                </a:srgbClr>
              </a:gs>
              <a:gs pos="100000">
                <a:srgbClr val="25295A">
                  <a:alpha val="0"/>
                </a:srgbClr>
              </a:gs>
            </a:gsLst>
            <a:lin ang="6600130" scaled="0"/>
          </a:gradFill>
          <a:ln w="9525" cap="flat" cmpd="sng">
            <a:solidFill>
              <a:srgbClr val="4649A8">
                <a:alpha val="43140"/>
              </a:srgbClr>
            </a:solidFill>
            <a:prstDash val="solid"/>
            <a:round/>
            <a:headEnd type="none" w="sm" len="sm"/>
            <a:tailEnd type="none" w="sm" len="sm"/>
          </a:ln>
        </p:spPr>
        <p:txBody>
          <a:bodyPr spcFirstLastPara="1" wrap="square" lIns="109700" tIns="109700" rIns="109700" bIns="109700" anchor="ctr" anchorCtr="0">
            <a:noAutofit/>
          </a:bodyPr>
          <a:lstStyle/>
          <a:p>
            <a:pPr marL="0" marR="0" lvl="0" indent="0" algn="ctr" rtl="0">
              <a:spcBef>
                <a:spcPts val="0"/>
              </a:spcBef>
              <a:spcAft>
                <a:spcPts val="0"/>
              </a:spcAft>
              <a:buNone/>
            </a:pPr>
            <a:endParaRPr sz="2000">
              <a:solidFill>
                <a:schemeClr val="dk1"/>
              </a:solidFill>
              <a:latin typeface="Urbanist Medium"/>
              <a:ea typeface="Urbanist Medium"/>
              <a:cs typeface="Urbanist Medium"/>
              <a:sym typeface="Urbanist Medium"/>
            </a:endParaRPr>
          </a:p>
        </p:txBody>
      </p:sp>
      <p:sp>
        <p:nvSpPr>
          <p:cNvPr id="892" name="Google Shape;892;g3185375ad6e_2_318"/>
          <p:cNvSpPr txBox="1"/>
          <p:nvPr/>
        </p:nvSpPr>
        <p:spPr>
          <a:xfrm>
            <a:off x="1048375" y="4071696"/>
            <a:ext cx="2862600" cy="39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solidFill>
                  <a:srgbClr val="6D9EEB"/>
                </a:solidFill>
                <a:latin typeface="Inter Tight"/>
                <a:ea typeface="Inter Tight"/>
                <a:cs typeface="Inter Tight"/>
                <a:sym typeface="Inter Tight"/>
              </a:rPr>
              <a:t>R E A L I T Y :</a:t>
            </a:r>
            <a:endParaRPr sz="1800" b="1">
              <a:solidFill>
                <a:srgbClr val="6D9EEB"/>
              </a:solidFill>
              <a:latin typeface="Inter Tight"/>
              <a:ea typeface="Inter Tight"/>
              <a:cs typeface="Inter Tight"/>
              <a:sym typeface="Inter Tight"/>
            </a:endParaRPr>
          </a:p>
        </p:txBody>
      </p:sp>
      <p:pic>
        <p:nvPicPr>
          <p:cNvPr id="893" name="Google Shape;893;g3185375ad6e_2_318" descr="A black and white logo&#10;&#10;Description automatically generated"/>
          <p:cNvPicPr preferRelativeResize="0"/>
          <p:nvPr/>
        </p:nvPicPr>
        <p:blipFill rotWithShape="1">
          <a:blip r:embed="rId4">
            <a:alphaModFix/>
          </a:blip>
          <a:srcRect/>
          <a:stretch/>
        </p:blipFill>
        <p:spPr>
          <a:xfrm rot="-5400000">
            <a:off x="11138215" y="824288"/>
            <a:ext cx="1433854" cy="227027"/>
          </a:xfrm>
          <a:prstGeom prst="rect">
            <a:avLst/>
          </a:prstGeom>
          <a:noFill/>
          <a:ln>
            <a:noFill/>
          </a:ln>
        </p:spPr>
      </p:pic>
      <p:sp>
        <p:nvSpPr>
          <p:cNvPr id="894" name="Google Shape;894;g3185375ad6e_2_318"/>
          <p:cNvSpPr txBox="1">
            <a:spLocks noGrp="1"/>
          </p:cNvSpPr>
          <p:nvPr>
            <p:ph type="sldNum" idx="12"/>
          </p:nvPr>
        </p:nvSpPr>
        <p:spPr>
          <a:xfrm>
            <a:off x="11650861" y="6462864"/>
            <a:ext cx="396900" cy="3975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 sz="900">
                <a:solidFill>
                  <a:srgbClr val="CBD8DF"/>
                </a:solidFill>
                <a:latin typeface="Urbanist Light"/>
                <a:ea typeface="Urbanist Light"/>
                <a:cs typeface="Urbanist Light"/>
                <a:sym typeface="Urbanist Light"/>
              </a:rPr>
              <a:t>27</a:t>
            </a:fld>
            <a:endParaRPr sz="900">
              <a:solidFill>
                <a:srgbClr val="CBD8DF"/>
              </a:solidFill>
              <a:latin typeface="Urbanist Light"/>
              <a:ea typeface="Urbanist Light"/>
              <a:cs typeface="Urbanist Light"/>
              <a:sym typeface="Urbanist Light"/>
            </a:endParaRPr>
          </a:p>
        </p:txBody>
      </p:sp>
      <p:sp>
        <p:nvSpPr>
          <p:cNvPr id="895" name="Google Shape;895;g3185375ad6e_2_318"/>
          <p:cNvSpPr txBox="1"/>
          <p:nvPr/>
        </p:nvSpPr>
        <p:spPr>
          <a:xfrm>
            <a:off x="680016" y="1223275"/>
            <a:ext cx="2669400" cy="277200"/>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None/>
            </a:pPr>
            <a:r>
              <a:rPr lang="en" sz="2000" b="1">
                <a:solidFill>
                  <a:srgbClr val="FF00FF"/>
                </a:solidFill>
              </a:rPr>
              <a:t>Misconception 10+:</a:t>
            </a:r>
            <a:endParaRPr sz="1400" b="1">
              <a:solidFill>
                <a:srgbClr val="FF00FF"/>
              </a:solidFill>
              <a:latin typeface="Arial"/>
              <a:ea typeface="Arial"/>
              <a:cs typeface="Arial"/>
              <a:sym typeface="Arial"/>
            </a:endParaRPr>
          </a:p>
        </p:txBody>
      </p:sp>
      <p:sp>
        <p:nvSpPr>
          <p:cNvPr id="896" name="Google Shape;896;g3185375ad6e_2_318"/>
          <p:cNvSpPr txBox="1"/>
          <p:nvPr/>
        </p:nvSpPr>
        <p:spPr>
          <a:xfrm>
            <a:off x="1048385" y="4617720"/>
            <a:ext cx="4990500" cy="1103100"/>
          </a:xfrm>
          <a:prstGeom prst="rect">
            <a:avLst/>
          </a:prstGeom>
          <a:noFill/>
          <a:ln>
            <a:noFill/>
          </a:ln>
        </p:spPr>
        <p:txBody>
          <a:bodyPr spcFirstLastPara="1" wrap="square" lIns="0" tIns="0" rIns="0" bIns="0" anchor="t" anchorCtr="0">
            <a:spAutoFit/>
          </a:bodyPr>
          <a:lstStyle/>
          <a:p>
            <a:pPr marL="457200" lvl="0" indent="-323850" algn="l" rtl="0">
              <a:spcBef>
                <a:spcPts val="1600"/>
              </a:spcBef>
              <a:spcAft>
                <a:spcPts val="0"/>
              </a:spcAft>
              <a:buClr>
                <a:srgbClr val="6366F2"/>
              </a:buClr>
              <a:buSzPts val="1500"/>
              <a:buFont typeface="Noto Sans Symbols"/>
              <a:buChar char="▪"/>
            </a:pPr>
            <a:r>
              <a:rPr lang="en" sz="1500" b="1">
                <a:solidFill>
                  <a:schemeClr val="lt1"/>
                </a:solidFill>
              </a:rPr>
              <a:t>Bullet point 1</a:t>
            </a:r>
            <a:r>
              <a:rPr lang="en" sz="1500">
                <a:solidFill>
                  <a:schemeClr val="lt1"/>
                </a:solidFill>
              </a:rPr>
              <a:t>: Text 1</a:t>
            </a:r>
            <a:endParaRPr sz="1500" b="1">
              <a:solidFill>
                <a:schemeClr val="lt1"/>
              </a:solidFill>
            </a:endParaRPr>
          </a:p>
          <a:p>
            <a:pPr marL="457200" lvl="0" indent="-323850" algn="l" rtl="0">
              <a:spcBef>
                <a:spcPts val="1600"/>
              </a:spcBef>
              <a:spcAft>
                <a:spcPts val="0"/>
              </a:spcAft>
              <a:buClr>
                <a:srgbClr val="6366F2"/>
              </a:buClr>
              <a:buSzPts val="1500"/>
              <a:buFont typeface="Noto Sans Symbols"/>
              <a:buChar char="▪"/>
            </a:pPr>
            <a:r>
              <a:rPr lang="en" sz="1500" b="1">
                <a:solidFill>
                  <a:schemeClr val="lt1"/>
                </a:solidFill>
              </a:rPr>
              <a:t>Bullet point 2</a:t>
            </a:r>
            <a:r>
              <a:rPr lang="en" sz="1500">
                <a:solidFill>
                  <a:schemeClr val="lt1"/>
                </a:solidFill>
              </a:rPr>
              <a:t>: Text 2</a:t>
            </a:r>
            <a:endParaRPr sz="1500" b="1">
              <a:solidFill>
                <a:schemeClr val="lt1"/>
              </a:solidFill>
            </a:endParaRPr>
          </a:p>
          <a:p>
            <a:pPr marL="457200" lvl="0" indent="-323850" algn="l" rtl="0">
              <a:spcBef>
                <a:spcPts val="1600"/>
              </a:spcBef>
              <a:spcAft>
                <a:spcPts val="1600"/>
              </a:spcAft>
              <a:buClr>
                <a:srgbClr val="6366F2"/>
              </a:buClr>
              <a:buSzPts val="1500"/>
              <a:buFont typeface="Noto Sans Symbols"/>
              <a:buChar char="▪"/>
            </a:pPr>
            <a:r>
              <a:rPr lang="en" sz="1500" b="1">
                <a:solidFill>
                  <a:schemeClr val="lt1"/>
                </a:solidFill>
              </a:rPr>
              <a:t>Bullet point 3</a:t>
            </a:r>
            <a:r>
              <a:rPr lang="en" sz="1500">
                <a:solidFill>
                  <a:schemeClr val="lt1"/>
                </a:solidFill>
              </a:rPr>
              <a:t>: Text 3</a:t>
            </a:r>
            <a:endParaRPr sz="1500">
              <a:solidFill>
                <a:schemeClr val="lt1"/>
              </a:solidFill>
            </a:endParaRPr>
          </a:p>
        </p:txBody>
      </p:sp>
      <p:sp>
        <p:nvSpPr>
          <p:cNvPr id="897" name="Google Shape;897;g3185375ad6e_2_318"/>
          <p:cNvSpPr txBox="1"/>
          <p:nvPr/>
        </p:nvSpPr>
        <p:spPr>
          <a:xfrm>
            <a:off x="647550" y="1596175"/>
            <a:ext cx="6937800" cy="1787100"/>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None/>
            </a:pPr>
            <a:r>
              <a:rPr lang="en" sz="4300" b="1">
                <a:solidFill>
                  <a:schemeClr val="lt1"/>
                </a:solidFill>
              </a:rPr>
              <a:t>Getting the reasoning for the Judge score is simple; just ask in the prompt</a:t>
            </a:r>
            <a:endParaRPr sz="4300" b="1">
              <a:solidFill>
                <a:schemeClr val="lt1"/>
              </a:solidFill>
              <a:latin typeface="Arial"/>
              <a:ea typeface="Arial"/>
              <a:cs typeface="Arial"/>
              <a:sym typeface="Arial"/>
            </a:endParaRPr>
          </a:p>
        </p:txBody>
      </p:sp>
      <p:pic>
        <p:nvPicPr>
          <p:cNvPr id="898" name="Google Shape;898;g3185375ad6e_2_318"/>
          <p:cNvPicPr preferRelativeResize="0"/>
          <p:nvPr/>
        </p:nvPicPr>
        <p:blipFill>
          <a:blip r:embed="rId5">
            <a:alphaModFix/>
          </a:blip>
          <a:stretch>
            <a:fillRect/>
          </a:stretch>
        </p:blipFill>
        <p:spPr>
          <a:xfrm>
            <a:off x="7280513" y="1085850"/>
            <a:ext cx="3219450" cy="46863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902"/>
        <p:cNvGrpSpPr/>
        <p:nvPr/>
      </p:nvGrpSpPr>
      <p:grpSpPr>
        <a:xfrm>
          <a:off x="0" y="0"/>
          <a:ext cx="0" cy="0"/>
          <a:chOff x="0" y="0"/>
          <a:chExt cx="0" cy="0"/>
        </a:xfrm>
      </p:grpSpPr>
      <p:sp>
        <p:nvSpPr>
          <p:cNvPr id="903" name="Google Shape;903;g3185375ad6e_2_498"/>
          <p:cNvSpPr/>
          <p:nvPr/>
        </p:nvSpPr>
        <p:spPr>
          <a:xfrm>
            <a:off x="0" y="0"/>
            <a:ext cx="12192000" cy="6858000"/>
          </a:xfrm>
          <a:prstGeom prst="rect">
            <a:avLst/>
          </a:prstGeom>
          <a:solidFill>
            <a:srgbClr val="0B0F1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904" name="Google Shape;904;g3185375ad6e_2_498"/>
          <p:cNvPicPr preferRelativeResize="0"/>
          <p:nvPr/>
        </p:nvPicPr>
        <p:blipFill rotWithShape="1">
          <a:blip r:embed="rId3">
            <a:alphaModFix amt="31000"/>
          </a:blip>
          <a:srcRect l="18352" t="25242" r="31132" b="19034"/>
          <a:stretch/>
        </p:blipFill>
        <p:spPr>
          <a:xfrm>
            <a:off x="0" y="59650"/>
            <a:ext cx="12192000" cy="6874043"/>
          </a:xfrm>
          <a:prstGeom prst="rect">
            <a:avLst/>
          </a:prstGeom>
          <a:noFill/>
          <a:ln>
            <a:noFill/>
          </a:ln>
        </p:spPr>
      </p:pic>
      <p:pic>
        <p:nvPicPr>
          <p:cNvPr id="905" name="Google Shape;905;g3185375ad6e_2_498" descr="A black and white logo&#10;&#10;Description automatically generated"/>
          <p:cNvPicPr preferRelativeResize="0"/>
          <p:nvPr/>
        </p:nvPicPr>
        <p:blipFill rotWithShape="1">
          <a:blip r:embed="rId4">
            <a:alphaModFix/>
          </a:blip>
          <a:srcRect/>
          <a:stretch/>
        </p:blipFill>
        <p:spPr>
          <a:xfrm rot="-5400000">
            <a:off x="11138215" y="824288"/>
            <a:ext cx="1433854" cy="227027"/>
          </a:xfrm>
          <a:prstGeom prst="rect">
            <a:avLst/>
          </a:prstGeom>
          <a:noFill/>
          <a:ln>
            <a:noFill/>
          </a:ln>
        </p:spPr>
      </p:pic>
      <p:sp>
        <p:nvSpPr>
          <p:cNvPr id="906" name="Google Shape;906;g3185375ad6e_2_498"/>
          <p:cNvSpPr txBox="1">
            <a:spLocks noGrp="1"/>
          </p:cNvSpPr>
          <p:nvPr>
            <p:ph type="sldNum" idx="12"/>
          </p:nvPr>
        </p:nvSpPr>
        <p:spPr>
          <a:xfrm>
            <a:off x="11650861" y="6462864"/>
            <a:ext cx="396900" cy="3975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 sz="900">
                <a:solidFill>
                  <a:srgbClr val="CBD8DF"/>
                </a:solidFill>
                <a:latin typeface="Urbanist Light"/>
                <a:ea typeface="Urbanist Light"/>
                <a:cs typeface="Urbanist Light"/>
                <a:sym typeface="Urbanist Light"/>
              </a:rPr>
              <a:t>28</a:t>
            </a:fld>
            <a:endParaRPr sz="900">
              <a:solidFill>
                <a:srgbClr val="CBD8DF"/>
              </a:solidFill>
              <a:latin typeface="Urbanist Light"/>
              <a:ea typeface="Urbanist Light"/>
              <a:cs typeface="Urbanist Light"/>
              <a:sym typeface="Urbanist Light"/>
            </a:endParaRPr>
          </a:p>
        </p:txBody>
      </p:sp>
      <p:sp>
        <p:nvSpPr>
          <p:cNvPr id="907" name="Google Shape;907;g3185375ad6e_2_498"/>
          <p:cNvSpPr txBox="1"/>
          <p:nvPr/>
        </p:nvSpPr>
        <p:spPr>
          <a:xfrm>
            <a:off x="680016" y="358575"/>
            <a:ext cx="2669400" cy="277200"/>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None/>
            </a:pPr>
            <a:r>
              <a:rPr lang="en" sz="2000" b="1">
                <a:solidFill>
                  <a:srgbClr val="FF00FF"/>
                </a:solidFill>
              </a:rPr>
              <a:t>Misconception 10+:</a:t>
            </a:r>
            <a:endParaRPr sz="1400" b="1">
              <a:solidFill>
                <a:srgbClr val="FF00FF"/>
              </a:solidFill>
              <a:latin typeface="Arial"/>
              <a:ea typeface="Arial"/>
              <a:cs typeface="Arial"/>
              <a:sym typeface="Arial"/>
            </a:endParaRPr>
          </a:p>
        </p:txBody>
      </p:sp>
      <p:sp>
        <p:nvSpPr>
          <p:cNvPr id="908" name="Google Shape;908;g3185375ad6e_2_498"/>
          <p:cNvSpPr txBox="1"/>
          <p:nvPr/>
        </p:nvSpPr>
        <p:spPr>
          <a:xfrm>
            <a:off x="646050" y="763350"/>
            <a:ext cx="8766300" cy="997500"/>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SzPts val="1100"/>
              <a:buNone/>
            </a:pPr>
            <a:r>
              <a:rPr lang="en" sz="3600" b="1">
                <a:solidFill>
                  <a:schemeClr val="lt1"/>
                </a:solidFill>
              </a:rPr>
              <a:t>Getting the reasoning for the Judge score is simple; just ask in the prompt</a:t>
            </a:r>
            <a:endParaRPr sz="3600" b="1">
              <a:solidFill>
                <a:schemeClr val="lt1"/>
              </a:solidFill>
            </a:endParaRPr>
          </a:p>
        </p:txBody>
      </p:sp>
      <p:sp>
        <p:nvSpPr>
          <p:cNvPr id="909" name="Google Shape;909;g3185375ad6e_2_498"/>
          <p:cNvSpPr/>
          <p:nvPr/>
        </p:nvSpPr>
        <p:spPr>
          <a:xfrm>
            <a:off x="646050" y="1888425"/>
            <a:ext cx="8766300" cy="4574400"/>
          </a:xfrm>
          <a:prstGeom prst="roundRect">
            <a:avLst>
              <a:gd name="adj" fmla="val 5833"/>
            </a:avLst>
          </a:prstGeom>
          <a:gradFill>
            <a:gsLst>
              <a:gs pos="0">
                <a:srgbClr val="2F3278">
                  <a:alpha val="0"/>
                </a:srgbClr>
              </a:gs>
              <a:gs pos="52999">
                <a:srgbClr val="2A2D68">
                  <a:alpha val="44705"/>
                </a:srgbClr>
              </a:gs>
              <a:gs pos="100000">
                <a:srgbClr val="25295A">
                  <a:alpha val="0"/>
                </a:srgbClr>
              </a:gs>
            </a:gsLst>
            <a:lin ang="6600130" scaled="0"/>
          </a:gradFill>
          <a:ln w="9525" cap="flat" cmpd="sng">
            <a:solidFill>
              <a:srgbClr val="4649A8">
                <a:alpha val="43140"/>
              </a:srgbClr>
            </a:solidFill>
            <a:prstDash val="solid"/>
            <a:round/>
            <a:headEnd type="none" w="sm" len="sm"/>
            <a:tailEnd type="none" w="sm" len="sm"/>
          </a:ln>
        </p:spPr>
        <p:txBody>
          <a:bodyPr spcFirstLastPara="1" wrap="square" lIns="109700" tIns="109700" rIns="109700" bIns="109700" anchor="ctr" anchorCtr="0">
            <a:noAutofit/>
          </a:bodyPr>
          <a:lstStyle/>
          <a:p>
            <a:pPr marL="0" marR="0" lvl="0" indent="0" algn="ctr" rtl="0">
              <a:spcBef>
                <a:spcPts val="0"/>
              </a:spcBef>
              <a:spcAft>
                <a:spcPts val="0"/>
              </a:spcAft>
              <a:buNone/>
            </a:pPr>
            <a:endParaRPr sz="2000">
              <a:solidFill>
                <a:schemeClr val="dk1"/>
              </a:solidFill>
              <a:latin typeface="Urbanist Medium"/>
              <a:ea typeface="Urbanist Medium"/>
              <a:cs typeface="Urbanist Medium"/>
              <a:sym typeface="Urbanist Medium"/>
            </a:endParaRPr>
          </a:p>
        </p:txBody>
      </p:sp>
      <p:sp>
        <p:nvSpPr>
          <p:cNvPr id="910" name="Google Shape;910;g3185375ad6e_2_498"/>
          <p:cNvSpPr txBox="1"/>
          <p:nvPr/>
        </p:nvSpPr>
        <p:spPr>
          <a:xfrm>
            <a:off x="2961850" y="3856375"/>
            <a:ext cx="47709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800">
                <a:solidFill>
                  <a:schemeClr val="lt1"/>
                </a:solidFill>
                <a:highlight>
                  <a:srgbClr val="CC3300"/>
                </a:highlight>
              </a:rPr>
              <a:t>Add image here</a:t>
            </a:r>
            <a:endParaRPr sz="2800">
              <a:solidFill>
                <a:schemeClr val="lt1"/>
              </a:solidFill>
              <a:highlight>
                <a:srgbClr val="CC3300"/>
              </a:highlight>
            </a:endParaRPr>
          </a:p>
        </p:txBody>
      </p:sp>
      <p:pic>
        <p:nvPicPr>
          <p:cNvPr id="911" name="Google Shape;911;g3185375ad6e_2_498"/>
          <p:cNvPicPr preferRelativeResize="0"/>
          <p:nvPr/>
        </p:nvPicPr>
        <p:blipFill>
          <a:blip r:embed="rId5">
            <a:alphaModFix/>
          </a:blip>
          <a:stretch>
            <a:fillRect/>
          </a:stretch>
        </p:blipFill>
        <p:spPr>
          <a:xfrm>
            <a:off x="9842306" y="492913"/>
            <a:ext cx="1568775" cy="2283542"/>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915"/>
        <p:cNvGrpSpPr/>
        <p:nvPr/>
      </p:nvGrpSpPr>
      <p:grpSpPr>
        <a:xfrm>
          <a:off x="0" y="0"/>
          <a:ext cx="0" cy="0"/>
          <a:chOff x="0" y="0"/>
          <a:chExt cx="0" cy="0"/>
        </a:xfrm>
      </p:grpSpPr>
      <p:sp>
        <p:nvSpPr>
          <p:cNvPr id="916" name="Google Shape;916;g3185375ad6e_0_650"/>
          <p:cNvSpPr/>
          <p:nvPr/>
        </p:nvSpPr>
        <p:spPr>
          <a:xfrm>
            <a:off x="0" y="0"/>
            <a:ext cx="12192000" cy="6858000"/>
          </a:xfrm>
          <a:prstGeom prst="rect">
            <a:avLst/>
          </a:prstGeom>
          <a:solidFill>
            <a:srgbClr val="0B0F1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917" name="Google Shape;917;g3185375ad6e_0_650"/>
          <p:cNvPicPr preferRelativeResize="0"/>
          <p:nvPr/>
        </p:nvPicPr>
        <p:blipFill rotWithShape="1">
          <a:blip r:embed="rId3">
            <a:alphaModFix amt="31000"/>
          </a:blip>
          <a:srcRect l="18352" t="25242" r="31132" b="19034"/>
          <a:stretch/>
        </p:blipFill>
        <p:spPr>
          <a:xfrm>
            <a:off x="0" y="59650"/>
            <a:ext cx="12192000" cy="6874043"/>
          </a:xfrm>
          <a:prstGeom prst="rect">
            <a:avLst/>
          </a:prstGeom>
          <a:noFill/>
          <a:ln>
            <a:noFill/>
          </a:ln>
        </p:spPr>
      </p:pic>
      <p:sp>
        <p:nvSpPr>
          <p:cNvPr id="918" name="Google Shape;918;g3185375ad6e_0_650"/>
          <p:cNvSpPr/>
          <p:nvPr/>
        </p:nvSpPr>
        <p:spPr>
          <a:xfrm>
            <a:off x="590700" y="1145075"/>
            <a:ext cx="3434700" cy="492600"/>
          </a:xfrm>
          <a:prstGeom prst="roundRect">
            <a:avLst>
              <a:gd name="adj" fmla="val 5833"/>
            </a:avLst>
          </a:prstGeom>
          <a:gradFill>
            <a:gsLst>
              <a:gs pos="0">
                <a:srgbClr val="2F3278">
                  <a:alpha val="0"/>
                </a:srgbClr>
              </a:gs>
              <a:gs pos="52999">
                <a:srgbClr val="2A2D68">
                  <a:alpha val="44705"/>
                </a:srgbClr>
              </a:gs>
              <a:gs pos="100000">
                <a:srgbClr val="25295A">
                  <a:alpha val="0"/>
                </a:srgbClr>
              </a:gs>
            </a:gsLst>
            <a:lin ang="6600130" scaled="0"/>
          </a:gradFill>
          <a:ln w="9525" cap="flat" cmpd="sng">
            <a:solidFill>
              <a:srgbClr val="4649A8">
                <a:alpha val="43140"/>
              </a:srgbClr>
            </a:solidFill>
            <a:prstDash val="solid"/>
            <a:round/>
            <a:headEnd type="none" w="sm" len="sm"/>
            <a:tailEnd type="none" w="sm" len="sm"/>
          </a:ln>
        </p:spPr>
        <p:txBody>
          <a:bodyPr spcFirstLastPara="1" wrap="square" lIns="109700" tIns="109700" rIns="109700" bIns="109700" anchor="ctr" anchorCtr="0">
            <a:noAutofit/>
          </a:bodyPr>
          <a:lstStyle/>
          <a:p>
            <a:pPr marL="0" marR="0" lvl="0" indent="0" algn="ctr" rtl="0">
              <a:spcBef>
                <a:spcPts val="0"/>
              </a:spcBef>
              <a:spcAft>
                <a:spcPts val="0"/>
              </a:spcAft>
              <a:buNone/>
            </a:pPr>
            <a:endParaRPr sz="2000">
              <a:solidFill>
                <a:schemeClr val="dk1"/>
              </a:solidFill>
              <a:latin typeface="Urbanist Medium"/>
              <a:ea typeface="Urbanist Medium"/>
              <a:cs typeface="Urbanist Medium"/>
              <a:sym typeface="Urbanist Medium"/>
            </a:endParaRPr>
          </a:p>
        </p:txBody>
      </p:sp>
      <p:sp>
        <p:nvSpPr>
          <p:cNvPr id="919" name="Google Shape;919;g3185375ad6e_0_650"/>
          <p:cNvSpPr/>
          <p:nvPr/>
        </p:nvSpPr>
        <p:spPr>
          <a:xfrm>
            <a:off x="590700" y="1750318"/>
            <a:ext cx="3434700" cy="771300"/>
          </a:xfrm>
          <a:prstGeom prst="roundRect">
            <a:avLst>
              <a:gd name="adj" fmla="val 5833"/>
            </a:avLst>
          </a:prstGeom>
          <a:gradFill>
            <a:gsLst>
              <a:gs pos="0">
                <a:srgbClr val="2F3278">
                  <a:alpha val="0"/>
                </a:srgbClr>
              </a:gs>
              <a:gs pos="52999">
                <a:srgbClr val="2A2D68">
                  <a:alpha val="44705"/>
                </a:srgbClr>
              </a:gs>
              <a:gs pos="100000">
                <a:srgbClr val="25295A">
                  <a:alpha val="0"/>
                </a:srgbClr>
              </a:gs>
            </a:gsLst>
            <a:lin ang="6600130" scaled="0"/>
          </a:gradFill>
          <a:ln w="9525" cap="flat" cmpd="sng">
            <a:solidFill>
              <a:srgbClr val="4649A8">
                <a:alpha val="43140"/>
              </a:srgbClr>
            </a:solidFill>
            <a:prstDash val="solid"/>
            <a:round/>
            <a:headEnd type="none" w="sm" len="sm"/>
            <a:tailEnd type="none" w="sm" len="sm"/>
          </a:ln>
        </p:spPr>
        <p:txBody>
          <a:bodyPr spcFirstLastPara="1" wrap="square" lIns="109700" tIns="109700" rIns="109700" bIns="109700" anchor="ctr" anchorCtr="0">
            <a:noAutofit/>
          </a:bodyPr>
          <a:lstStyle/>
          <a:p>
            <a:pPr marL="0" marR="0" lvl="0" indent="0" algn="ctr" rtl="0">
              <a:spcBef>
                <a:spcPts val="0"/>
              </a:spcBef>
              <a:spcAft>
                <a:spcPts val="0"/>
              </a:spcAft>
              <a:buNone/>
            </a:pPr>
            <a:endParaRPr sz="2000">
              <a:solidFill>
                <a:schemeClr val="dk1"/>
              </a:solidFill>
              <a:latin typeface="Urbanist Medium"/>
              <a:ea typeface="Urbanist Medium"/>
              <a:cs typeface="Urbanist Medium"/>
              <a:sym typeface="Urbanist Medium"/>
            </a:endParaRPr>
          </a:p>
        </p:txBody>
      </p:sp>
      <p:sp>
        <p:nvSpPr>
          <p:cNvPr id="920" name="Google Shape;920;g3185375ad6e_0_650"/>
          <p:cNvSpPr/>
          <p:nvPr/>
        </p:nvSpPr>
        <p:spPr>
          <a:xfrm>
            <a:off x="590700" y="2634262"/>
            <a:ext cx="3434700" cy="538800"/>
          </a:xfrm>
          <a:prstGeom prst="roundRect">
            <a:avLst>
              <a:gd name="adj" fmla="val 5833"/>
            </a:avLst>
          </a:prstGeom>
          <a:gradFill>
            <a:gsLst>
              <a:gs pos="0">
                <a:srgbClr val="2F3278">
                  <a:alpha val="0"/>
                </a:srgbClr>
              </a:gs>
              <a:gs pos="52999">
                <a:srgbClr val="2A2D68">
                  <a:alpha val="44705"/>
                </a:srgbClr>
              </a:gs>
              <a:gs pos="100000">
                <a:srgbClr val="25295A">
                  <a:alpha val="0"/>
                </a:srgbClr>
              </a:gs>
            </a:gsLst>
            <a:lin ang="6600130" scaled="0"/>
          </a:gradFill>
          <a:ln w="9525" cap="flat" cmpd="sng">
            <a:solidFill>
              <a:srgbClr val="4649A8">
                <a:alpha val="43140"/>
              </a:srgbClr>
            </a:solidFill>
            <a:prstDash val="solid"/>
            <a:round/>
            <a:headEnd type="none" w="sm" len="sm"/>
            <a:tailEnd type="none" w="sm" len="sm"/>
          </a:ln>
        </p:spPr>
        <p:txBody>
          <a:bodyPr spcFirstLastPara="1" wrap="square" lIns="109700" tIns="109700" rIns="109700" bIns="109700" anchor="ctr" anchorCtr="0">
            <a:noAutofit/>
          </a:bodyPr>
          <a:lstStyle/>
          <a:p>
            <a:pPr marL="0" marR="0" lvl="0" indent="0" algn="ctr" rtl="0">
              <a:spcBef>
                <a:spcPts val="0"/>
              </a:spcBef>
              <a:spcAft>
                <a:spcPts val="0"/>
              </a:spcAft>
              <a:buNone/>
            </a:pPr>
            <a:endParaRPr sz="2000">
              <a:solidFill>
                <a:schemeClr val="dk1"/>
              </a:solidFill>
              <a:latin typeface="Urbanist Medium"/>
              <a:ea typeface="Urbanist Medium"/>
              <a:cs typeface="Urbanist Medium"/>
              <a:sym typeface="Urbanist Medium"/>
            </a:endParaRPr>
          </a:p>
        </p:txBody>
      </p:sp>
      <p:sp>
        <p:nvSpPr>
          <p:cNvPr id="921" name="Google Shape;921;g3185375ad6e_0_650"/>
          <p:cNvSpPr/>
          <p:nvPr/>
        </p:nvSpPr>
        <p:spPr>
          <a:xfrm>
            <a:off x="590700" y="3285705"/>
            <a:ext cx="3434700" cy="538800"/>
          </a:xfrm>
          <a:prstGeom prst="roundRect">
            <a:avLst>
              <a:gd name="adj" fmla="val 5833"/>
            </a:avLst>
          </a:prstGeom>
          <a:gradFill>
            <a:gsLst>
              <a:gs pos="0">
                <a:srgbClr val="2F3278">
                  <a:alpha val="0"/>
                </a:srgbClr>
              </a:gs>
              <a:gs pos="52999">
                <a:srgbClr val="2A2D68">
                  <a:alpha val="44705"/>
                </a:srgbClr>
              </a:gs>
              <a:gs pos="100000">
                <a:srgbClr val="25295A">
                  <a:alpha val="0"/>
                </a:srgbClr>
              </a:gs>
            </a:gsLst>
            <a:lin ang="6600130" scaled="0"/>
          </a:gradFill>
          <a:ln w="9525" cap="flat" cmpd="sng">
            <a:solidFill>
              <a:srgbClr val="4649A8">
                <a:alpha val="43140"/>
              </a:srgbClr>
            </a:solidFill>
            <a:prstDash val="solid"/>
            <a:round/>
            <a:headEnd type="none" w="sm" len="sm"/>
            <a:tailEnd type="none" w="sm" len="sm"/>
          </a:ln>
        </p:spPr>
        <p:txBody>
          <a:bodyPr spcFirstLastPara="1" wrap="square" lIns="109700" tIns="109700" rIns="109700" bIns="109700" anchor="ctr" anchorCtr="0">
            <a:noAutofit/>
          </a:bodyPr>
          <a:lstStyle/>
          <a:p>
            <a:pPr marL="0" marR="0" lvl="0" indent="0" algn="ctr" rtl="0">
              <a:spcBef>
                <a:spcPts val="0"/>
              </a:spcBef>
              <a:spcAft>
                <a:spcPts val="0"/>
              </a:spcAft>
              <a:buNone/>
            </a:pPr>
            <a:endParaRPr sz="2000">
              <a:solidFill>
                <a:schemeClr val="dk1"/>
              </a:solidFill>
              <a:latin typeface="Urbanist Medium"/>
              <a:ea typeface="Urbanist Medium"/>
              <a:cs typeface="Urbanist Medium"/>
              <a:sym typeface="Urbanist Medium"/>
            </a:endParaRPr>
          </a:p>
        </p:txBody>
      </p:sp>
      <p:sp>
        <p:nvSpPr>
          <p:cNvPr id="922" name="Google Shape;922;g3185375ad6e_0_650"/>
          <p:cNvSpPr/>
          <p:nvPr/>
        </p:nvSpPr>
        <p:spPr>
          <a:xfrm>
            <a:off x="590700" y="3963936"/>
            <a:ext cx="3434700" cy="538800"/>
          </a:xfrm>
          <a:prstGeom prst="roundRect">
            <a:avLst>
              <a:gd name="adj" fmla="val 5833"/>
            </a:avLst>
          </a:prstGeom>
          <a:gradFill>
            <a:gsLst>
              <a:gs pos="0">
                <a:srgbClr val="2F3278">
                  <a:alpha val="0"/>
                </a:srgbClr>
              </a:gs>
              <a:gs pos="52999">
                <a:srgbClr val="2A2D68">
                  <a:alpha val="44705"/>
                </a:srgbClr>
              </a:gs>
              <a:gs pos="100000">
                <a:srgbClr val="25295A">
                  <a:alpha val="0"/>
                </a:srgbClr>
              </a:gs>
            </a:gsLst>
            <a:lin ang="6600130" scaled="0"/>
          </a:gradFill>
          <a:ln w="9525" cap="flat" cmpd="sng">
            <a:solidFill>
              <a:srgbClr val="4649A8">
                <a:alpha val="43140"/>
              </a:srgbClr>
            </a:solidFill>
            <a:prstDash val="solid"/>
            <a:round/>
            <a:headEnd type="none" w="sm" len="sm"/>
            <a:tailEnd type="none" w="sm" len="sm"/>
          </a:ln>
        </p:spPr>
        <p:txBody>
          <a:bodyPr spcFirstLastPara="1" wrap="square" lIns="109700" tIns="109700" rIns="109700" bIns="109700" anchor="ctr" anchorCtr="0">
            <a:noAutofit/>
          </a:bodyPr>
          <a:lstStyle/>
          <a:p>
            <a:pPr marL="0" marR="0" lvl="0" indent="0" algn="ctr" rtl="0">
              <a:spcBef>
                <a:spcPts val="0"/>
              </a:spcBef>
              <a:spcAft>
                <a:spcPts val="0"/>
              </a:spcAft>
              <a:buNone/>
            </a:pPr>
            <a:endParaRPr sz="2000">
              <a:solidFill>
                <a:schemeClr val="dk1"/>
              </a:solidFill>
              <a:latin typeface="Urbanist Medium"/>
              <a:ea typeface="Urbanist Medium"/>
              <a:cs typeface="Urbanist Medium"/>
              <a:sym typeface="Urbanist Medium"/>
            </a:endParaRPr>
          </a:p>
        </p:txBody>
      </p:sp>
      <p:sp>
        <p:nvSpPr>
          <p:cNvPr id="923" name="Google Shape;923;g3185375ad6e_0_650"/>
          <p:cNvSpPr/>
          <p:nvPr/>
        </p:nvSpPr>
        <p:spPr>
          <a:xfrm>
            <a:off x="590700" y="4615392"/>
            <a:ext cx="3434700" cy="538800"/>
          </a:xfrm>
          <a:prstGeom prst="roundRect">
            <a:avLst>
              <a:gd name="adj" fmla="val 5833"/>
            </a:avLst>
          </a:prstGeom>
          <a:gradFill>
            <a:gsLst>
              <a:gs pos="0">
                <a:srgbClr val="2F3278">
                  <a:alpha val="0"/>
                </a:srgbClr>
              </a:gs>
              <a:gs pos="52999">
                <a:srgbClr val="2A2D68">
                  <a:alpha val="44705"/>
                </a:srgbClr>
              </a:gs>
              <a:gs pos="100000">
                <a:srgbClr val="25295A">
                  <a:alpha val="0"/>
                </a:srgbClr>
              </a:gs>
            </a:gsLst>
            <a:lin ang="6600130" scaled="0"/>
          </a:gradFill>
          <a:ln w="9525" cap="flat" cmpd="sng">
            <a:solidFill>
              <a:srgbClr val="4649A8">
                <a:alpha val="43140"/>
              </a:srgbClr>
            </a:solidFill>
            <a:prstDash val="solid"/>
            <a:round/>
            <a:headEnd type="none" w="sm" len="sm"/>
            <a:tailEnd type="none" w="sm" len="sm"/>
          </a:ln>
        </p:spPr>
        <p:txBody>
          <a:bodyPr spcFirstLastPara="1" wrap="square" lIns="109700" tIns="109700" rIns="109700" bIns="109700" anchor="ctr" anchorCtr="0">
            <a:noAutofit/>
          </a:bodyPr>
          <a:lstStyle/>
          <a:p>
            <a:pPr marL="0" marR="0" lvl="0" indent="0" algn="ctr" rtl="0">
              <a:spcBef>
                <a:spcPts val="0"/>
              </a:spcBef>
              <a:spcAft>
                <a:spcPts val="0"/>
              </a:spcAft>
              <a:buNone/>
            </a:pPr>
            <a:endParaRPr sz="2000">
              <a:solidFill>
                <a:schemeClr val="dk1"/>
              </a:solidFill>
              <a:latin typeface="Urbanist Medium"/>
              <a:ea typeface="Urbanist Medium"/>
              <a:cs typeface="Urbanist Medium"/>
              <a:sym typeface="Urbanist Medium"/>
            </a:endParaRPr>
          </a:p>
        </p:txBody>
      </p:sp>
      <p:sp>
        <p:nvSpPr>
          <p:cNvPr id="924" name="Google Shape;924;g3185375ad6e_0_650"/>
          <p:cNvSpPr/>
          <p:nvPr/>
        </p:nvSpPr>
        <p:spPr>
          <a:xfrm>
            <a:off x="590700" y="5235511"/>
            <a:ext cx="3434700" cy="538800"/>
          </a:xfrm>
          <a:prstGeom prst="roundRect">
            <a:avLst>
              <a:gd name="adj" fmla="val 5833"/>
            </a:avLst>
          </a:prstGeom>
          <a:gradFill>
            <a:gsLst>
              <a:gs pos="0">
                <a:srgbClr val="2F3278">
                  <a:alpha val="0"/>
                </a:srgbClr>
              </a:gs>
              <a:gs pos="52999">
                <a:srgbClr val="2A2D68">
                  <a:alpha val="44705"/>
                </a:srgbClr>
              </a:gs>
              <a:gs pos="100000">
                <a:srgbClr val="25295A">
                  <a:alpha val="0"/>
                </a:srgbClr>
              </a:gs>
            </a:gsLst>
            <a:lin ang="6600130" scaled="0"/>
          </a:gradFill>
          <a:ln w="9525" cap="flat" cmpd="sng">
            <a:solidFill>
              <a:srgbClr val="4649A8">
                <a:alpha val="43140"/>
              </a:srgbClr>
            </a:solidFill>
            <a:prstDash val="solid"/>
            <a:round/>
            <a:headEnd type="none" w="sm" len="sm"/>
            <a:tailEnd type="none" w="sm" len="sm"/>
          </a:ln>
        </p:spPr>
        <p:txBody>
          <a:bodyPr spcFirstLastPara="1" wrap="square" lIns="109700" tIns="109700" rIns="109700" bIns="109700" anchor="ctr" anchorCtr="0">
            <a:noAutofit/>
          </a:bodyPr>
          <a:lstStyle/>
          <a:p>
            <a:pPr marL="0" marR="0" lvl="0" indent="0" algn="ctr" rtl="0">
              <a:spcBef>
                <a:spcPts val="0"/>
              </a:spcBef>
              <a:spcAft>
                <a:spcPts val="0"/>
              </a:spcAft>
              <a:buNone/>
            </a:pPr>
            <a:endParaRPr sz="2000">
              <a:solidFill>
                <a:schemeClr val="dk1"/>
              </a:solidFill>
              <a:latin typeface="Urbanist Medium"/>
              <a:ea typeface="Urbanist Medium"/>
              <a:cs typeface="Urbanist Medium"/>
              <a:sym typeface="Urbanist Medium"/>
            </a:endParaRPr>
          </a:p>
        </p:txBody>
      </p:sp>
      <p:sp>
        <p:nvSpPr>
          <p:cNvPr id="925" name="Google Shape;925;g3185375ad6e_0_650"/>
          <p:cNvSpPr/>
          <p:nvPr/>
        </p:nvSpPr>
        <p:spPr>
          <a:xfrm>
            <a:off x="590700" y="5886954"/>
            <a:ext cx="3434700" cy="538800"/>
          </a:xfrm>
          <a:prstGeom prst="roundRect">
            <a:avLst>
              <a:gd name="adj" fmla="val 5833"/>
            </a:avLst>
          </a:prstGeom>
          <a:gradFill>
            <a:gsLst>
              <a:gs pos="0">
                <a:srgbClr val="2F3278">
                  <a:alpha val="0"/>
                </a:srgbClr>
              </a:gs>
              <a:gs pos="52999">
                <a:srgbClr val="2A2D68">
                  <a:alpha val="44705"/>
                </a:srgbClr>
              </a:gs>
              <a:gs pos="100000">
                <a:srgbClr val="25295A">
                  <a:alpha val="0"/>
                </a:srgbClr>
              </a:gs>
            </a:gsLst>
            <a:lin ang="6600130" scaled="0"/>
          </a:gradFill>
          <a:ln w="9525" cap="flat" cmpd="sng">
            <a:solidFill>
              <a:srgbClr val="4649A8">
                <a:alpha val="43140"/>
              </a:srgbClr>
            </a:solidFill>
            <a:prstDash val="solid"/>
            <a:round/>
            <a:headEnd type="none" w="sm" len="sm"/>
            <a:tailEnd type="none" w="sm" len="sm"/>
          </a:ln>
        </p:spPr>
        <p:txBody>
          <a:bodyPr spcFirstLastPara="1" wrap="square" lIns="109700" tIns="109700" rIns="109700" bIns="109700" anchor="ctr" anchorCtr="0">
            <a:noAutofit/>
          </a:bodyPr>
          <a:lstStyle/>
          <a:p>
            <a:pPr marL="0" marR="0" lvl="0" indent="0" algn="ctr" rtl="0">
              <a:spcBef>
                <a:spcPts val="0"/>
              </a:spcBef>
              <a:spcAft>
                <a:spcPts val="0"/>
              </a:spcAft>
              <a:buNone/>
            </a:pPr>
            <a:endParaRPr sz="2000">
              <a:solidFill>
                <a:schemeClr val="dk1"/>
              </a:solidFill>
              <a:latin typeface="Urbanist Medium"/>
              <a:ea typeface="Urbanist Medium"/>
              <a:cs typeface="Urbanist Medium"/>
              <a:sym typeface="Urbanist Medium"/>
            </a:endParaRPr>
          </a:p>
        </p:txBody>
      </p:sp>
      <p:pic>
        <p:nvPicPr>
          <p:cNvPr id="926" name="Google Shape;926;g3185375ad6e_0_650" descr="A black and white logo&#10;&#10;Description automatically generated"/>
          <p:cNvPicPr preferRelativeResize="0"/>
          <p:nvPr/>
        </p:nvPicPr>
        <p:blipFill rotWithShape="1">
          <a:blip r:embed="rId4">
            <a:alphaModFix/>
          </a:blip>
          <a:srcRect/>
          <a:stretch/>
        </p:blipFill>
        <p:spPr>
          <a:xfrm rot="-5400000">
            <a:off x="11138215" y="824288"/>
            <a:ext cx="1433854" cy="227027"/>
          </a:xfrm>
          <a:prstGeom prst="rect">
            <a:avLst/>
          </a:prstGeom>
          <a:noFill/>
          <a:ln>
            <a:noFill/>
          </a:ln>
        </p:spPr>
      </p:pic>
      <p:sp>
        <p:nvSpPr>
          <p:cNvPr id="927" name="Google Shape;927;g3185375ad6e_0_650"/>
          <p:cNvSpPr txBox="1">
            <a:spLocks noGrp="1"/>
          </p:cNvSpPr>
          <p:nvPr>
            <p:ph type="title"/>
          </p:nvPr>
        </p:nvSpPr>
        <p:spPr>
          <a:xfrm>
            <a:off x="584533" y="281820"/>
            <a:ext cx="11023200" cy="732300"/>
          </a:xfrm>
          <a:prstGeom prst="rect">
            <a:avLst/>
          </a:prstGeom>
          <a:noFill/>
          <a:ln>
            <a:noFill/>
          </a:ln>
        </p:spPr>
        <p:txBody>
          <a:bodyPr spcFirstLastPara="1" wrap="square" lIns="0" tIns="0" rIns="0" bIns="0" anchor="ctr" anchorCtr="0">
            <a:noAutofit/>
          </a:bodyPr>
          <a:lstStyle/>
          <a:p>
            <a:pPr marL="0" lvl="0" indent="0" algn="l" rtl="0">
              <a:lnSpc>
                <a:spcPct val="113207"/>
              </a:lnSpc>
              <a:spcBef>
                <a:spcPts val="1100"/>
              </a:spcBef>
              <a:spcAft>
                <a:spcPts val="3500"/>
              </a:spcAft>
              <a:buSzPts val="2900"/>
              <a:buNone/>
            </a:pPr>
            <a:r>
              <a:rPr lang="en"/>
              <a:t>EvalOps: Play with 2 decks of cards</a:t>
            </a:r>
            <a:endParaRPr/>
          </a:p>
        </p:txBody>
      </p:sp>
      <p:sp>
        <p:nvSpPr>
          <p:cNvPr id="928" name="Google Shape;928;g3185375ad6e_0_650"/>
          <p:cNvSpPr txBox="1">
            <a:spLocks noGrp="1"/>
          </p:cNvSpPr>
          <p:nvPr>
            <p:ph type="body" idx="1"/>
          </p:nvPr>
        </p:nvSpPr>
        <p:spPr>
          <a:xfrm>
            <a:off x="584533" y="1145067"/>
            <a:ext cx="3415500" cy="492600"/>
          </a:xfrm>
          <a:prstGeom prst="rect">
            <a:avLst/>
          </a:prstGeom>
          <a:noFill/>
          <a:ln>
            <a:noFill/>
          </a:ln>
        </p:spPr>
        <p:txBody>
          <a:bodyPr spcFirstLastPara="1" wrap="square" lIns="243825" tIns="121900" rIns="243825" bIns="121900" anchor="t" anchorCtr="0">
            <a:spAutoFit/>
          </a:bodyPr>
          <a:lstStyle/>
          <a:p>
            <a:pPr marL="0" lvl="0" indent="0" algn="l" rtl="0">
              <a:lnSpc>
                <a:spcPct val="113207"/>
              </a:lnSpc>
              <a:spcBef>
                <a:spcPts val="0"/>
              </a:spcBef>
              <a:spcAft>
                <a:spcPts val="0"/>
              </a:spcAft>
              <a:buSzPts val="1300"/>
              <a:buNone/>
            </a:pPr>
            <a:r>
              <a:rPr lang="en" sz="1600" b="1">
                <a:solidFill>
                  <a:schemeClr val="dk1"/>
                </a:solidFill>
                <a:latin typeface="Arial"/>
                <a:ea typeface="Arial"/>
                <a:cs typeface="Arial"/>
                <a:sym typeface="Arial"/>
              </a:rPr>
              <a:t>1. Define the Objective</a:t>
            </a:r>
            <a:endParaRPr sz="1600" b="1">
              <a:solidFill>
                <a:schemeClr val="dk1"/>
              </a:solidFill>
              <a:latin typeface="Arial"/>
              <a:ea typeface="Arial"/>
              <a:cs typeface="Arial"/>
              <a:sym typeface="Arial"/>
            </a:endParaRPr>
          </a:p>
        </p:txBody>
      </p:sp>
      <p:sp>
        <p:nvSpPr>
          <p:cNvPr id="929" name="Google Shape;929;g3185375ad6e_0_650"/>
          <p:cNvSpPr txBox="1">
            <a:spLocks noGrp="1"/>
          </p:cNvSpPr>
          <p:nvPr>
            <p:ph type="body" idx="1"/>
          </p:nvPr>
        </p:nvSpPr>
        <p:spPr>
          <a:xfrm>
            <a:off x="584533" y="1750310"/>
            <a:ext cx="3415500" cy="771300"/>
          </a:xfrm>
          <a:prstGeom prst="rect">
            <a:avLst/>
          </a:prstGeom>
          <a:noFill/>
          <a:ln>
            <a:noFill/>
          </a:ln>
        </p:spPr>
        <p:txBody>
          <a:bodyPr spcFirstLastPara="1" wrap="square" lIns="243825" tIns="121900" rIns="243825" bIns="121900" anchor="t" anchorCtr="0">
            <a:spAutoFit/>
          </a:bodyPr>
          <a:lstStyle/>
          <a:p>
            <a:pPr marL="0" lvl="0" indent="0" algn="l" rtl="0">
              <a:lnSpc>
                <a:spcPct val="113207"/>
              </a:lnSpc>
              <a:spcBef>
                <a:spcPts val="0"/>
              </a:spcBef>
              <a:spcAft>
                <a:spcPts val="0"/>
              </a:spcAft>
              <a:buSzPts val="1300"/>
              <a:buNone/>
            </a:pPr>
            <a:r>
              <a:rPr lang="en" sz="1600" b="1">
                <a:solidFill>
                  <a:schemeClr val="dk1"/>
                </a:solidFill>
                <a:latin typeface="Arial"/>
                <a:ea typeface="Arial"/>
                <a:cs typeface="Arial"/>
                <a:sym typeface="Arial"/>
              </a:rPr>
              <a:t>2. Connect Objective to judge model, data, prompt</a:t>
            </a:r>
            <a:endParaRPr sz="1600" b="1">
              <a:solidFill>
                <a:schemeClr val="dk1"/>
              </a:solidFill>
              <a:latin typeface="Arial"/>
              <a:ea typeface="Arial"/>
              <a:cs typeface="Arial"/>
              <a:sym typeface="Arial"/>
            </a:endParaRPr>
          </a:p>
        </p:txBody>
      </p:sp>
      <p:sp>
        <p:nvSpPr>
          <p:cNvPr id="930" name="Google Shape;930;g3185375ad6e_0_650"/>
          <p:cNvSpPr txBox="1">
            <a:spLocks noGrp="1"/>
          </p:cNvSpPr>
          <p:nvPr>
            <p:ph type="body" idx="1"/>
          </p:nvPr>
        </p:nvSpPr>
        <p:spPr>
          <a:xfrm>
            <a:off x="584533" y="2650554"/>
            <a:ext cx="3415500" cy="492600"/>
          </a:xfrm>
          <a:prstGeom prst="rect">
            <a:avLst/>
          </a:prstGeom>
          <a:noFill/>
          <a:ln>
            <a:noFill/>
          </a:ln>
        </p:spPr>
        <p:txBody>
          <a:bodyPr spcFirstLastPara="1" wrap="square" lIns="243825" tIns="121900" rIns="243825" bIns="121900" anchor="t" anchorCtr="0">
            <a:spAutoFit/>
          </a:bodyPr>
          <a:lstStyle/>
          <a:p>
            <a:pPr marL="0" lvl="0" indent="0" algn="l" rtl="0">
              <a:lnSpc>
                <a:spcPct val="113207"/>
              </a:lnSpc>
              <a:spcBef>
                <a:spcPts val="0"/>
              </a:spcBef>
              <a:spcAft>
                <a:spcPts val="0"/>
              </a:spcAft>
              <a:buSzPts val="1300"/>
              <a:buNone/>
            </a:pPr>
            <a:r>
              <a:rPr lang="en" sz="1600" b="1">
                <a:solidFill>
                  <a:schemeClr val="dk1"/>
                </a:solidFill>
                <a:latin typeface="Arial"/>
                <a:ea typeface="Arial"/>
                <a:cs typeface="Arial"/>
                <a:sym typeface="Arial"/>
              </a:rPr>
              <a:t>3. Self-measure the Evaluator</a:t>
            </a:r>
            <a:endParaRPr sz="1600" b="1">
              <a:solidFill>
                <a:schemeClr val="dk1"/>
              </a:solidFill>
              <a:latin typeface="Arial"/>
              <a:ea typeface="Arial"/>
              <a:cs typeface="Arial"/>
              <a:sym typeface="Arial"/>
            </a:endParaRPr>
          </a:p>
        </p:txBody>
      </p:sp>
      <p:sp>
        <p:nvSpPr>
          <p:cNvPr id="931" name="Google Shape;931;g3185375ad6e_0_650"/>
          <p:cNvSpPr txBox="1">
            <a:spLocks noGrp="1"/>
          </p:cNvSpPr>
          <p:nvPr>
            <p:ph type="body" idx="1"/>
          </p:nvPr>
        </p:nvSpPr>
        <p:spPr>
          <a:xfrm>
            <a:off x="584533" y="3307247"/>
            <a:ext cx="3415500" cy="492600"/>
          </a:xfrm>
          <a:prstGeom prst="rect">
            <a:avLst/>
          </a:prstGeom>
          <a:noFill/>
          <a:ln>
            <a:noFill/>
          </a:ln>
        </p:spPr>
        <p:txBody>
          <a:bodyPr spcFirstLastPara="1" wrap="square" lIns="243825" tIns="121900" rIns="243825" bIns="121900" anchor="t" anchorCtr="0">
            <a:spAutoFit/>
          </a:bodyPr>
          <a:lstStyle/>
          <a:p>
            <a:pPr marL="0" lvl="0" indent="0" algn="l" rtl="0">
              <a:lnSpc>
                <a:spcPct val="113207"/>
              </a:lnSpc>
              <a:spcBef>
                <a:spcPts val="0"/>
              </a:spcBef>
              <a:spcAft>
                <a:spcPts val="0"/>
              </a:spcAft>
              <a:buSzPts val="1300"/>
              <a:buNone/>
            </a:pPr>
            <a:r>
              <a:rPr lang="en" sz="1600" b="1">
                <a:solidFill>
                  <a:schemeClr val="dk1"/>
                </a:solidFill>
                <a:latin typeface="Arial"/>
                <a:ea typeface="Arial"/>
                <a:cs typeface="Arial"/>
                <a:sym typeface="Arial"/>
              </a:rPr>
              <a:t>4. Optimize the Evaluator</a:t>
            </a:r>
            <a:endParaRPr sz="1600" b="1">
              <a:solidFill>
                <a:schemeClr val="dk1"/>
              </a:solidFill>
              <a:latin typeface="Arial"/>
              <a:ea typeface="Arial"/>
              <a:cs typeface="Arial"/>
              <a:sym typeface="Arial"/>
            </a:endParaRPr>
          </a:p>
        </p:txBody>
      </p:sp>
      <p:sp>
        <p:nvSpPr>
          <p:cNvPr id="932" name="Google Shape;932;g3185375ad6e_0_650"/>
          <p:cNvSpPr txBox="1">
            <a:spLocks noGrp="1"/>
          </p:cNvSpPr>
          <p:nvPr>
            <p:ph type="body" idx="1"/>
          </p:nvPr>
        </p:nvSpPr>
        <p:spPr>
          <a:xfrm>
            <a:off x="584533" y="4642184"/>
            <a:ext cx="3415500" cy="492600"/>
          </a:xfrm>
          <a:prstGeom prst="rect">
            <a:avLst/>
          </a:prstGeom>
          <a:noFill/>
          <a:ln>
            <a:noFill/>
          </a:ln>
        </p:spPr>
        <p:txBody>
          <a:bodyPr spcFirstLastPara="1" wrap="square" lIns="243825" tIns="121900" rIns="243825" bIns="121900" anchor="t" anchorCtr="0">
            <a:spAutoFit/>
          </a:bodyPr>
          <a:lstStyle/>
          <a:p>
            <a:pPr marL="0" lvl="0" indent="0" algn="l" rtl="0">
              <a:lnSpc>
                <a:spcPct val="113207"/>
              </a:lnSpc>
              <a:spcBef>
                <a:spcPts val="0"/>
              </a:spcBef>
              <a:spcAft>
                <a:spcPts val="0"/>
              </a:spcAft>
              <a:buSzPts val="1300"/>
              <a:buNone/>
            </a:pPr>
            <a:r>
              <a:rPr lang="en" sz="1600" b="1">
                <a:solidFill>
                  <a:schemeClr val="dk1"/>
                </a:solidFill>
                <a:latin typeface="Arial"/>
                <a:ea typeface="Arial"/>
                <a:cs typeface="Arial"/>
                <a:sym typeface="Arial"/>
              </a:rPr>
              <a:t>6. Measure the Operator</a:t>
            </a:r>
            <a:endParaRPr sz="1600" b="1">
              <a:solidFill>
                <a:schemeClr val="dk1"/>
              </a:solidFill>
              <a:latin typeface="Arial"/>
              <a:ea typeface="Arial"/>
              <a:cs typeface="Arial"/>
              <a:sym typeface="Arial"/>
            </a:endParaRPr>
          </a:p>
        </p:txBody>
      </p:sp>
      <p:sp>
        <p:nvSpPr>
          <p:cNvPr id="933" name="Google Shape;933;g3185375ad6e_0_650"/>
          <p:cNvSpPr txBox="1">
            <a:spLocks noGrp="1"/>
          </p:cNvSpPr>
          <p:nvPr>
            <p:ph type="body" idx="1"/>
          </p:nvPr>
        </p:nvSpPr>
        <p:spPr>
          <a:xfrm>
            <a:off x="584533" y="5264565"/>
            <a:ext cx="3415500" cy="492600"/>
          </a:xfrm>
          <a:prstGeom prst="rect">
            <a:avLst/>
          </a:prstGeom>
          <a:noFill/>
          <a:ln>
            <a:noFill/>
          </a:ln>
        </p:spPr>
        <p:txBody>
          <a:bodyPr spcFirstLastPara="1" wrap="square" lIns="243825" tIns="121900" rIns="243825" bIns="121900" anchor="t" anchorCtr="0">
            <a:spAutoFit/>
          </a:bodyPr>
          <a:lstStyle/>
          <a:p>
            <a:pPr marL="0" lvl="0" indent="0" algn="l" rtl="0">
              <a:lnSpc>
                <a:spcPct val="113207"/>
              </a:lnSpc>
              <a:spcBef>
                <a:spcPts val="0"/>
              </a:spcBef>
              <a:spcAft>
                <a:spcPts val="0"/>
              </a:spcAft>
              <a:buSzPts val="1300"/>
              <a:buNone/>
            </a:pPr>
            <a:r>
              <a:rPr lang="en" sz="1600" b="1">
                <a:solidFill>
                  <a:schemeClr val="dk1"/>
                </a:solidFill>
                <a:latin typeface="Arial"/>
                <a:ea typeface="Arial"/>
                <a:cs typeface="Arial"/>
                <a:sym typeface="Arial"/>
              </a:rPr>
              <a:t>7. Optimize the Operator</a:t>
            </a:r>
            <a:endParaRPr sz="1600" b="1">
              <a:solidFill>
                <a:schemeClr val="dk1"/>
              </a:solidFill>
              <a:latin typeface="Arial"/>
              <a:ea typeface="Arial"/>
              <a:cs typeface="Arial"/>
              <a:sym typeface="Arial"/>
            </a:endParaRPr>
          </a:p>
        </p:txBody>
      </p:sp>
      <p:sp>
        <p:nvSpPr>
          <p:cNvPr id="934" name="Google Shape;934;g3185375ad6e_0_650"/>
          <p:cNvSpPr txBox="1">
            <a:spLocks noGrp="1"/>
          </p:cNvSpPr>
          <p:nvPr>
            <p:ph type="body" idx="1"/>
          </p:nvPr>
        </p:nvSpPr>
        <p:spPr>
          <a:xfrm>
            <a:off x="584533" y="5925193"/>
            <a:ext cx="3415500" cy="492600"/>
          </a:xfrm>
          <a:prstGeom prst="rect">
            <a:avLst/>
          </a:prstGeom>
          <a:noFill/>
          <a:ln>
            <a:noFill/>
          </a:ln>
        </p:spPr>
        <p:txBody>
          <a:bodyPr spcFirstLastPara="1" wrap="square" lIns="243825" tIns="121900" rIns="243825" bIns="121900" anchor="t" anchorCtr="0">
            <a:spAutoFit/>
          </a:bodyPr>
          <a:lstStyle/>
          <a:p>
            <a:pPr marL="0" lvl="0" indent="0" algn="l" rtl="0">
              <a:lnSpc>
                <a:spcPct val="113207"/>
              </a:lnSpc>
              <a:spcBef>
                <a:spcPts val="0"/>
              </a:spcBef>
              <a:spcAft>
                <a:spcPts val="0"/>
              </a:spcAft>
              <a:buSzPts val="1300"/>
              <a:buNone/>
            </a:pPr>
            <a:r>
              <a:rPr lang="en" sz="1600" b="1" i="1">
                <a:solidFill>
                  <a:schemeClr val="lt1"/>
                </a:solidFill>
                <a:latin typeface="Arial"/>
                <a:ea typeface="Arial"/>
                <a:cs typeface="Arial"/>
                <a:sym typeface="Arial"/>
              </a:rPr>
              <a:t>8. </a:t>
            </a:r>
            <a:r>
              <a:rPr lang="en" sz="1600" i="1">
                <a:solidFill>
                  <a:schemeClr val="lt1"/>
                </a:solidFill>
                <a:latin typeface="Arial"/>
                <a:ea typeface="Arial"/>
                <a:cs typeface="Arial"/>
                <a:sym typeface="Arial"/>
              </a:rPr>
              <a:t>(Maybe Go back to #5)</a:t>
            </a:r>
            <a:endParaRPr sz="1600" i="1">
              <a:solidFill>
                <a:schemeClr val="lt1"/>
              </a:solidFill>
              <a:latin typeface="Arial"/>
              <a:ea typeface="Arial"/>
              <a:cs typeface="Arial"/>
              <a:sym typeface="Arial"/>
            </a:endParaRPr>
          </a:p>
        </p:txBody>
      </p:sp>
      <p:sp>
        <p:nvSpPr>
          <p:cNvPr id="935" name="Google Shape;935;g3185375ad6e_0_650"/>
          <p:cNvSpPr txBox="1">
            <a:spLocks noGrp="1"/>
          </p:cNvSpPr>
          <p:nvPr>
            <p:ph type="body" idx="1"/>
          </p:nvPr>
        </p:nvSpPr>
        <p:spPr>
          <a:xfrm>
            <a:off x="4305400" y="4950667"/>
            <a:ext cx="3515100" cy="523200"/>
          </a:xfrm>
          <a:prstGeom prst="rect">
            <a:avLst/>
          </a:prstGeom>
          <a:noFill/>
          <a:ln>
            <a:noFill/>
          </a:ln>
        </p:spPr>
        <p:txBody>
          <a:bodyPr spcFirstLastPara="1" wrap="square" lIns="243825" tIns="121900" rIns="243825" bIns="121900" anchor="t" anchorCtr="0">
            <a:spAutoFit/>
          </a:bodyPr>
          <a:lstStyle/>
          <a:p>
            <a:pPr marL="0" lvl="0" indent="0" algn="ctr" rtl="0">
              <a:lnSpc>
                <a:spcPct val="113207"/>
              </a:lnSpc>
              <a:spcBef>
                <a:spcPts val="0"/>
              </a:spcBef>
              <a:spcAft>
                <a:spcPts val="0"/>
              </a:spcAft>
              <a:buSzPts val="1300"/>
              <a:buNone/>
            </a:pPr>
            <a:r>
              <a:rPr lang="en" sz="1800" b="1">
                <a:solidFill>
                  <a:schemeClr val="dk1"/>
                </a:solidFill>
                <a:latin typeface="Arial"/>
                <a:ea typeface="Arial"/>
                <a:cs typeface="Arial"/>
                <a:sym typeface="Arial"/>
              </a:rPr>
              <a:t>Operational skills</a:t>
            </a:r>
            <a:endParaRPr sz="1800" b="1">
              <a:solidFill>
                <a:schemeClr val="dk1"/>
              </a:solidFill>
              <a:latin typeface="Arial"/>
              <a:ea typeface="Arial"/>
              <a:cs typeface="Arial"/>
              <a:sym typeface="Arial"/>
            </a:endParaRPr>
          </a:p>
        </p:txBody>
      </p:sp>
      <p:pic>
        <p:nvPicPr>
          <p:cNvPr id="936" name="Google Shape;936;g3185375ad6e_0_650"/>
          <p:cNvPicPr preferRelativeResize="0"/>
          <p:nvPr/>
        </p:nvPicPr>
        <p:blipFill rotWithShape="1">
          <a:blip r:embed="rId5">
            <a:alphaModFix amt="20000"/>
          </a:blip>
          <a:srcRect/>
          <a:stretch/>
        </p:blipFill>
        <p:spPr>
          <a:xfrm>
            <a:off x="4993548" y="1641783"/>
            <a:ext cx="2139014" cy="1479884"/>
          </a:xfrm>
          <a:prstGeom prst="rect">
            <a:avLst/>
          </a:prstGeom>
          <a:noFill/>
          <a:ln>
            <a:noFill/>
          </a:ln>
          <a:effectLst>
            <a:outerShdw blurRad="57150" dist="19050" dir="5400000" algn="bl" rotWithShape="0">
              <a:srgbClr val="000000">
                <a:alpha val="49800"/>
              </a:srgbClr>
            </a:outerShdw>
          </a:effectLst>
        </p:spPr>
      </p:pic>
      <p:pic>
        <p:nvPicPr>
          <p:cNvPr id="937" name="Google Shape;937;g3185375ad6e_0_650"/>
          <p:cNvPicPr preferRelativeResize="0"/>
          <p:nvPr/>
        </p:nvPicPr>
        <p:blipFill rotWithShape="1">
          <a:blip r:embed="rId6">
            <a:alphaModFix amt="20000"/>
          </a:blip>
          <a:srcRect/>
          <a:stretch/>
        </p:blipFill>
        <p:spPr>
          <a:xfrm>
            <a:off x="8814185" y="1638267"/>
            <a:ext cx="2139014" cy="1479881"/>
          </a:xfrm>
          <a:prstGeom prst="rect">
            <a:avLst/>
          </a:prstGeom>
          <a:noFill/>
          <a:ln>
            <a:noFill/>
          </a:ln>
          <a:effectLst>
            <a:outerShdw blurRad="57150" dist="19050" dir="5400000" algn="bl" rotWithShape="0">
              <a:srgbClr val="000000">
                <a:alpha val="49800"/>
              </a:srgbClr>
            </a:outerShdw>
          </a:effectLst>
        </p:spPr>
      </p:pic>
      <p:pic>
        <p:nvPicPr>
          <p:cNvPr id="938" name="Google Shape;938;g3185375ad6e_0_650"/>
          <p:cNvPicPr preferRelativeResize="0"/>
          <p:nvPr/>
        </p:nvPicPr>
        <p:blipFill rotWithShape="1">
          <a:blip r:embed="rId5">
            <a:alphaModFix amt="40000"/>
          </a:blip>
          <a:srcRect/>
          <a:stretch/>
        </p:blipFill>
        <p:spPr>
          <a:xfrm>
            <a:off x="4847033" y="1829999"/>
            <a:ext cx="2432024" cy="1682600"/>
          </a:xfrm>
          <a:prstGeom prst="rect">
            <a:avLst/>
          </a:prstGeom>
          <a:noFill/>
          <a:ln>
            <a:noFill/>
          </a:ln>
          <a:effectLst>
            <a:outerShdw blurRad="57150" dist="19050" dir="5400000" algn="bl" rotWithShape="0">
              <a:srgbClr val="000000">
                <a:alpha val="49800"/>
              </a:srgbClr>
            </a:outerShdw>
          </a:effectLst>
        </p:spPr>
      </p:pic>
      <p:pic>
        <p:nvPicPr>
          <p:cNvPr id="939" name="Google Shape;939;g3185375ad6e_0_650"/>
          <p:cNvPicPr preferRelativeResize="0"/>
          <p:nvPr/>
        </p:nvPicPr>
        <p:blipFill rotWithShape="1">
          <a:blip r:embed="rId6">
            <a:alphaModFix amt="40000"/>
          </a:blip>
          <a:srcRect/>
          <a:stretch/>
        </p:blipFill>
        <p:spPr>
          <a:xfrm>
            <a:off x="8667692" y="1826000"/>
            <a:ext cx="2432024" cy="1682598"/>
          </a:xfrm>
          <a:prstGeom prst="rect">
            <a:avLst/>
          </a:prstGeom>
          <a:noFill/>
          <a:ln>
            <a:noFill/>
          </a:ln>
          <a:effectLst>
            <a:outerShdw blurRad="57150" dist="19050" dir="5400000" algn="bl" rotWithShape="0">
              <a:srgbClr val="000000">
                <a:alpha val="49800"/>
              </a:srgbClr>
            </a:outerShdw>
          </a:effectLst>
        </p:spPr>
      </p:pic>
      <p:pic>
        <p:nvPicPr>
          <p:cNvPr id="940" name="Google Shape;940;g3185375ad6e_0_650"/>
          <p:cNvPicPr preferRelativeResize="0"/>
          <p:nvPr/>
        </p:nvPicPr>
        <p:blipFill rotWithShape="1">
          <a:blip r:embed="rId5">
            <a:alphaModFix amt="60000"/>
          </a:blip>
          <a:srcRect/>
          <a:stretch/>
        </p:blipFill>
        <p:spPr>
          <a:xfrm>
            <a:off x="4641333" y="1993808"/>
            <a:ext cx="2843435" cy="1967260"/>
          </a:xfrm>
          <a:prstGeom prst="rect">
            <a:avLst/>
          </a:prstGeom>
          <a:noFill/>
          <a:ln>
            <a:noFill/>
          </a:ln>
          <a:effectLst>
            <a:outerShdw blurRad="57150" dist="19050" dir="5400000" algn="bl" rotWithShape="0">
              <a:srgbClr val="000000">
                <a:alpha val="49800"/>
              </a:srgbClr>
            </a:outerShdw>
          </a:effectLst>
        </p:spPr>
      </p:pic>
      <p:pic>
        <p:nvPicPr>
          <p:cNvPr id="941" name="Google Shape;941;g3185375ad6e_0_650"/>
          <p:cNvPicPr preferRelativeResize="0"/>
          <p:nvPr/>
        </p:nvPicPr>
        <p:blipFill rotWithShape="1">
          <a:blip r:embed="rId6">
            <a:alphaModFix amt="60000"/>
          </a:blip>
          <a:srcRect/>
          <a:stretch/>
        </p:blipFill>
        <p:spPr>
          <a:xfrm>
            <a:off x="8461979" y="1989133"/>
            <a:ext cx="2843435" cy="1967257"/>
          </a:xfrm>
          <a:prstGeom prst="rect">
            <a:avLst/>
          </a:prstGeom>
          <a:noFill/>
          <a:ln>
            <a:noFill/>
          </a:ln>
          <a:effectLst>
            <a:outerShdw blurRad="57150" dist="19050" dir="5400000" algn="bl" rotWithShape="0">
              <a:srgbClr val="000000">
                <a:alpha val="49800"/>
              </a:srgbClr>
            </a:outerShdw>
          </a:effectLst>
        </p:spPr>
      </p:pic>
      <p:sp>
        <p:nvSpPr>
          <p:cNvPr id="942" name="Google Shape;942;g3185375ad6e_0_650"/>
          <p:cNvSpPr txBox="1">
            <a:spLocks noGrp="1"/>
          </p:cNvSpPr>
          <p:nvPr>
            <p:ph type="body" idx="1"/>
          </p:nvPr>
        </p:nvSpPr>
        <p:spPr>
          <a:xfrm>
            <a:off x="8126084" y="4950667"/>
            <a:ext cx="3515100" cy="523200"/>
          </a:xfrm>
          <a:prstGeom prst="rect">
            <a:avLst/>
          </a:prstGeom>
          <a:noFill/>
          <a:ln>
            <a:noFill/>
          </a:ln>
        </p:spPr>
        <p:txBody>
          <a:bodyPr spcFirstLastPara="1" wrap="square" lIns="243825" tIns="121900" rIns="243825" bIns="121900" anchor="t" anchorCtr="0">
            <a:spAutoFit/>
          </a:bodyPr>
          <a:lstStyle/>
          <a:p>
            <a:pPr marL="0" lvl="0" indent="0" algn="ctr" rtl="0">
              <a:lnSpc>
                <a:spcPct val="113207"/>
              </a:lnSpc>
              <a:spcBef>
                <a:spcPts val="0"/>
              </a:spcBef>
              <a:spcAft>
                <a:spcPts val="0"/>
              </a:spcAft>
              <a:buSzPts val="1300"/>
              <a:buNone/>
            </a:pPr>
            <a:r>
              <a:rPr lang="en" sz="1800" b="1">
                <a:solidFill>
                  <a:schemeClr val="dk1"/>
                </a:solidFill>
                <a:latin typeface="Arial"/>
                <a:ea typeface="Arial"/>
                <a:cs typeface="Arial"/>
                <a:sym typeface="Arial"/>
              </a:rPr>
              <a:t>Evaluator skills</a:t>
            </a:r>
            <a:endParaRPr sz="1800" b="1">
              <a:solidFill>
                <a:schemeClr val="dk1"/>
              </a:solidFill>
              <a:latin typeface="Arial"/>
              <a:ea typeface="Arial"/>
              <a:cs typeface="Arial"/>
              <a:sym typeface="Arial"/>
            </a:endParaRPr>
          </a:p>
        </p:txBody>
      </p:sp>
      <p:pic>
        <p:nvPicPr>
          <p:cNvPr id="943" name="Google Shape;943;g3185375ad6e_0_650"/>
          <p:cNvPicPr preferRelativeResize="0"/>
          <p:nvPr/>
        </p:nvPicPr>
        <p:blipFill rotWithShape="1">
          <a:blip r:embed="rId5">
            <a:alphaModFix amt="80000"/>
          </a:blip>
          <a:srcRect/>
          <a:stretch/>
        </p:blipFill>
        <p:spPr>
          <a:xfrm>
            <a:off x="4459351" y="2192139"/>
            <a:ext cx="3207391" cy="2219061"/>
          </a:xfrm>
          <a:prstGeom prst="rect">
            <a:avLst/>
          </a:prstGeom>
          <a:noFill/>
          <a:ln>
            <a:noFill/>
          </a:ln>
          <a:effectLst>
            <a:outerShdw blurRad="57150" dist="19050" dir="5400000" algn="bl" rotWithShape="0">
              <a:srgbClr val="000000">
                <a:alpha val="49800"/>
              </a:srgbClr>
            </a:outerShdw>
          </a:effectLst>
        </p:spPr>
      </p:pic>
      <p:pic>
        <p:nvPicPr>
          <p:cNvPr id="944" name="Google Shape;944;g3185375ad6e_0_650"/>
          <p:cNvPicPr preferRelativeResize="0"/>
          <p:nvPr/>
        </p:nvPicPr>
        <p:blipFill rotWithShape="1">
          <a:blip r:embed="rId6">
            <a:alphaModFix amt="80000"/>
          </a:blip>
          <a:srcRect/>
          <a:stretch/>
        </p:blipFill>
        <p:spPr>
          <a:xfrm>
            <a:off x="8207176" y="2186865"/>
            <a:ext cx="3207391" cy="2219055"/>
          </a:xfrm>
          <a:prstGeom prst="rect">
            <a:avLst/>
          </a:prstGeom>
          <a:noFill/>
          <a:ln>
            <a:noFill/>
          </a:ln>
          <a:effectLst>
            <a:outerShdw blurRad="57150" dist="19050" dir="5400000" algn="bl" rotWithShape="0">
              <a:srgbClr val="000000">
                <a:alpha val="49800"/>
              </a:srgbClr>
            </a:outerShdw>
          </a:effectLst>
        </p:spPr>
      </p:pic>
      <p:pic>
        <p:nvPicPr>
          <p:cNvPr id="945" name="Google Shape;945;g3185375ad6e_0_650"/>
          <p:cNvPicPr preferRelativeResize="0"/>
          <p:nvPr/>
        </p:nvPicPr>
        <p:blipFill rotWithShape="1">
          <a:blip r:embed="rId5">
            <a:alphaModFix/>
          </a:blip>
          <a:srcRect/>
          <a:stretch/>
        </p:blipFill>
        <p:spPr>
          <a:xfrm>
            <a:off x="4305400" y="2528396"/>
            <a:ext cx="3515306" cy="2432098"/>
          </a:xfrm>
          <a:prstGeom prst="rect">
            <a:avLst/>
          </a:prstGeom>
          <a:noFill/>
          <a:ln>
            <a:noFill/>
          </a:ln>
          <a:effectLst>
            <a:outerShdw blurRad="57150" dist="19050" dir="5400000" algn="bl" rotWithShape="0">
              <a:srgbClr val="000000">
                <a:alpha val="49800"/>
              </a:srgbClr>
            </a:outerShdw>
          </a:effectLst>
        </p:spPr>
      </p:pic>
      <p:pic>
        <p:nvPicPr>
          <p:cNvPr id="946" name="Google Shape;946;g3185375ad6e_0_650"/>
          <p:cNvPicPr preferRelativeResize="0"/>
          <p:nvPr/>
        </p:nvPicPr>
        <p:blipFill rotWithShape="1">
          <a:blip r:embed="rId6">
            <a:alphaModFix/>
          </a:blip>
          <a:srcRect/>
          <a:stretch/>
        </p:blipFill>
        <p:spPr>
          <a:xfrm>
            <a:off x="8126033" y="2522616"/>
            <a:ext cx="3515302" cy="2432095"/>
          </a:xfrm>
          <a:prstGeom prst="rect">
            <a:avLst/>
          </a:prstGeom>
          <a:noFill/>
          <a:ln>
            <a:noFill/>
          </a:ln>
          <a:effectLst>
            <a:outerShdw blurRad="57150" dist="19050" dir="5400000" algn="bl" rotWithShape="0">
              <a:srgbClr val="000000">
                <a:alpha val="49800"/>
              </a:srgbClr>
            </a:outerShdw>
          </a:effectLst>
        </p:spPr>
      </p:pic>
      <p:sp>
        <p:nvSpPr>
          <p:cNvPr id="947" name="Google Shape;947;g3185375ad6e_0_650"/>
          <p:cNvSpPr txBox="1">
            <a:spLocks noGrp="1"/>
          </p:cNvSpPr>
          <p:nvPr>
            <p:ph type="body" idx="1"/>
          </p:nvPr>
        </p:nvSpPr>
        <p:spPr>
          <a:xfrm>
            <a:off x="584533" y="4003791"/>
            <a:ext cx="3415500" cy="492600"/>
          </a:xfrm>
          <a:prstGeom prst="rect">
            <a:avLst/>
          </a:prstGeom>
          <a:noFill/>
          <a:ln>
            <a:noFill/>
          </a:ln>
        </p:spPr>
        <p:txBody>
          <a:bodyPr spcFirstLastPara="1" wrap="square" lIns="243825" tIns="121900" rIns="243825" bIns="121900" anchor="t" anchorCtr="0">
            <a:spAutoFit/>
          </a:bodyPr>
          <a:lstStyle/>
          <a:p>
            <a:pPr marL="0" lvl="0" indent="0" algn="l" rtl="0">
              <a:lnSpc>
                <a:spcPct val="113207"/>
              </a:lnSpc>
              <a:spcBef>
                <a:spcPts val="0"/>
              </a:spcBef>
              <a:spcAft>
                <a:spcPts val="0"/>
              </a:spcAft>
              <a:buSzPts val="1300"/>
              <a:buNone/>
            </a:pPr>
            <a:r>
              <a:rPr lang="en" sz="1600" b="1" i="1">
                <a:solidFill>
                  <a:schemeClr val="lt1"/>
                </a:solidFill>
                <a:latin typeface="Arial"/>
                <a:ea typeface="Arial"/>
                <a:cs typeface="Arial"/>
                <a:sym typeface="Arial"/>
              </a:rPr>
              <a:t>5. </a:t>
            </a:r>
            <a:r>
              <a:rPr lang="en" sz="1600" i="1">
                <a:solidFill>
                  <a:schemeClr val="lt1"/>
                </a:solidFill>
                <a:latin typeface="Arial"/>
                <a:ea typeface="Arial"/>
                <a:cs typeface="Arial"/>
                <a:sym typeface="Arial"/>
              </a:rPr>
              <a:t>(Maybe Go back to #2) </a:t>
            </a:r>
            <a:endParaRPr sz="1600" i="1">
              <a:solidFill>
                <a:schemeClr val="lt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540"/>
        <p:cNvGrpSpPr/>
        <p:nvPr/>
      </p:nvGrpSpPr>
      <p:grpSpPr>
        <a:xfrm>
          <a:off x="0" y="0"/>
          <a:ext cx="0" cy="0"/>
          <a:chOff x="0" y="0"/>
          <a:chExt cx="0" cy="0"/>
        </a:xfrm>
      </p:grpSpPr>
      <p:sp>
        <p:nvSpPr>
          <p:cNvPr id="541" name="Google Shape;541;g3185375ad6e_0_596"/>
          <p:cNvSpPr/>
          <p:nvPr/>
        </p:nvSpPr>
        <p:spPr>
          <a:xfrm>
            <a:off x="0" y="0"/>
            <a:ext cx="12192000" cy="6858000"/>
          </a:xfrm>
          <a:prstGeom prst="rect">
            <a:avLst/>
          </a:prstGeom>
          <a:solidFill>
            <a:srgbClr val="0B0F1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542" name="Google Shape;542;g3185375ad6e_0_596"/>
          <p:cNvPicPr preferRelativeResize="0"/>
          <p:nvPr/>
        </p:nvPicPr>
        <p:blipFill rotWithShape="1">
          <a:blip r:embed="rId3">
            <a:alphaModFix amt="31000"/>
          </a:blip>
          <a:srcRect l="18352" t="25242" r="31132" b="19034"/>
          <a:stretch/>
        </p:blipFill>
        <p:spPr>
          <a:xfrm>
            <a:off x="0" y="59650"/>
            <a:ext cx="12192000" cy="6874043"/>
          </a:xfrm>
          <a:prstGeom prst="rect">
            <a:avLst/>
          </a:prstGeom>
          <a:noFill/>
          <a:ln>
            <a:noFill/>
          </a:ln>
        </p:spPr>
      </p:pic>
      <p:sp>
        <p:nvSpPr>
          <p:cNvPr id="543" name="Google Shape;543;g3185375ad6e_0_596"/>
          <p:cNvSpPr/>
          <p:nvPr/>
        </p:nvSpPr>
        <p:spPr>
          <a:xfrm>
            <a:off x="590700" y="1219350"/>
            <a:ext cx="4686600" cy="569400"/>
          </a:xfrm>
          <a:prstGeom prst="roundRect">
            <a:avLst>
              <a:gd name="adj" fmla="val 5833"/>
            </a:avLst>
          </a:prstGeom>
          <a:gradFill>
            <a:gsLst>
              <a:gs pos="0">
                <a:srgbClr val="2F3278">
                  <a:alpha val="0"/>
                </a:srgbClr>
              </a:gs>
              <a:gs pos="52999">
                <a:srgbClr val="2A2D68">
                  <a:alpha val="44705"/>
                </a:srgbClr>
              </a:gs>
              <a:gs pos="100000">
                <a:srgbClr val="25295A">
                  <a:alpha val="0"/>
                </a:srgbClr>
              </a:gs>
            </a:gsLst>
            <a:lin ang="6600130" scaled="0"/>
          </a:gradFill>
          <a:ln w="9525" cap="flat" cmpd="sng">
            <a:solidFill>
              <a:srgbClr val="4649A8">
                <a:alpha val="43140"/>
              </a:srgbClr>
            </a:solidFill>
            <a:prstDash val="solid"/>
            <a:round/>
            <a:headEnd type="none" w="sm" len="sm"/>
            <a:tailEnd type="none" w="sm" len="sm"/>
          </a:ln>
        </p:spPr>
        <p:txBody>
          <a:bodyPr spcFirstLastPara="1" wrap="square" lIns="109700" tIns="109700" rIns="109700" bIns="109700" anchor="ctr" anchorCtr="0">
            <a:noAutofit/>
          </a:bodyPr>
          <a:lstStyle/>
          <a:p>
            <a:pPr marL="0" marR="0" lvl="0" indent="0" algn="ctr" rtl="0">
              <a:spcBef>
                <a:spcPts val="0"/>
              </a:spcBef>
              <a:spcAft>
                <a:spcPts val="0"/>
              </a:spcAft>
              <a:buNone/>
            </a:pPr>
            <a:endParaRPr sz="2000">
              <a:solidFill>
                <a:schemeClr val="dk1"/>
              </a:solidFill>
              <a:latin typeface="Urbanist Medium"/>
              <a:ea typeface="Urbanist Medium"/>
              <a:cs typeface="Urbanist Medium"/>
              <a:sym typeface="Urbanist Medium"/>
            </a:endParaRPr>
          </a:p>
        </p:txBody>
      </p:sp>
      <p:sp>
        <p:nvSpPr>
          <p:cNvPr id="544" name="Google Shape;544;g3185375ad6e_0_596"/>
          <p:cNvSpPr/>
          <p:nvPr/>
        </p:nvSpPr>
        <p:spPr>
          <a:xfrm>
            <a:off x="590700" y="2002512"/>
            <a:ext cx="4686600" cy="569400"/>
          </a:xfrm>
          <a:prstGeom prst="roundRect">
            <a:avLst>
              <a:gd name="adj" fmla="val 5833"/>
            </a:avLst>
          </a:prstGeom>
          <a:gradFill>
            <a:gsLst>
              <a:gs pos="0">
                <a:srgbClr val="2F3278">
                  <a:alpha val="0"/>
                </a:srgbClr>
              </a:gs>
              <a:gs pos="52999">
                <a:srgbClr val="2A2D68">
                  <a:alpha val="44705"/>
                </a:srgbClr>
              </a:gs>
              <a:gs pos="100000">
                <a:srgbClr val="25295A">
                  <a:alpha val="0"/>
                </a:srgbClr>
              </a:gs>
            </a:gsLst>
            <a:lin ang="6600130" scaled="0"/>
          </a:gradFill>
          <a:ln w="9525" cap="flat" cmpd="sng">
            <a:solidFill>
              <a:srgbClr val="4649A8">
                <a:alpha val="43140"/>
              </a:srgbClr>
            </a:solidFill>
            <a:prstDash val="solid"/>
            <a:round/>
            <a:headEnd type="none" w="sm" len="sm"/>
            <a:tailEnd type="none" w="sm" len="sm"/>
          </a:ln>
        </p:spPr>
        <p:txBody>
          <a:bodyPr spcFirstLastPara="1" wrap="square" lIns="109700" tIns="109700" rIns="109700" bIns="109700" anchor="ctr" anchorCtr="0">
            <a:noAutofit/>
          </a:bodyPr>
          <a:lstStyle/>
          <a:p>
            <a:pPr marL="0" marR="0" lvl="0" indent="0" algn="ctr" rtl="0">
              <a:spcBef>
                <a:spcPts val="0"/>
              </a:spcBef>
              <a:spcAft>
                <a:spcPts val="0"/>
              </a:spcAft>
              <a:buNone/>
            </a:pPr>
            <a:endParaRPr sz="2000">
              <a:solidFill>
                <a:schemeClr val="dk1"/>
              </a:solidFill>
              <a:latin typeface="Urbanist Medium"/>
              <a:ea typeface="Urbanist Medium"/>
              <a:cs typeface="Urbanist Medium"/>
              <a:sym typeface="Urbanist Medium"/>
            </a:endParaRPr>
          </a:p>
        </p:txBody>
      </p:sp>
      <p:sp>
        <p:nvSpPr>
          <p:cNvPr id="545" name="Google Shape;545;g3185375ad6e_0_596"/>
          <p:cNvSpPr/>
          <p:nvPr/>
        </p:nvSpPr>
        <p:spPr>
          <a:xfrm>
            <a:off x="590700" y="2777261"/>
            <a:ext cx="4686600" cy="569400"/>
          </a:xfrm>
          <a:prstGeom prst="roundRect">
            <a:avLst>
              <a:gd name="adj" fmla="val 5833"/>
            </a:avLst>
          </a:prstGeom>
          <a:gradFill>
            <a:gsLst>
              <a:gs pos="0">
                <a:srgbClr val="2F3278">
                  <a:alpha val="0"/>
                </a:srgbClr>
              </a:gs>
              <a:gs pos="52999">
                <a:srgbClr val="2A2D68">
                  <a:alpha val="44705"/>
                </a:srgbClr>
              </a:gs>
              <a:gs pos="100000">
                <a:srgbClr val="25295A">
                  <a:alpha val="0"/>
                </a:srgbClr>
              </a:gs>
            </a:gsLst>
            <a:lin ang="6600130" scaled="0"/>
          </a:gradFill>
          <a:ln w="9525" cap="flat" cmpd="sng">
            <a:solidFill>
              <a:srgbClr val="4649A8">
                <a:alpha val="43140"/>
              </a:srgbClr>
            </a:solidFill>
            <a:prstDash val="solid"/>
            <a:round/>
            <a:headEnd type="none" w="sm" len="sm"/>
            <a:tailEnd type="none" w="sm" len="sm"/>
          </a:ln>
        </p:spPr>
        <p:txBody>
          <a:bodyPr spcFirstLastPara="1" wrap="square" lIns="109700" tIns="109700" rIns="109700" bIns="109700" anchor="ctr" anchorCtr="0">
            <a:noAutofit/>
          </a:bodyPr>
          <a:lstStyle/>
          <a:p>
            <a:pPr marL="0" marR="0" lvl="0" indent="0" algn="ctr" rtl="0">
              <a:spcBef>
                <a:spcPts val="0"/>
              </a:spcBef>
              <a:spcAft>
                <a:spcPts val="0"/>
              </a:spcAft>
              <a:buNone/>
            </a:pPr>
            <a:endParaRPr sz="2000">
              <a:solidFill>
                <a:schemeClr val="dk1"/>
              </a:solidFill>
              <a:latin typeface="Urbanist Medium"/>
              <a:ea typeface="Urbanist Medium"/>
              <a:cs typeface="Urbanist Medium"/>
              <a:sym typeface="Urbanist Medium"/>
            </a:endParaRPr>
          </a:p>
        </p:txBody>
      </p:sp>
      <p:sp>
        <p:nvSpPr>
          <p:cNvPr id="546" name="Google Shape;546;g3185375ad6e_0_596"/>
          <p:cNvSpPr/>
          <p:nvPr/>
        </p:nvSpPr>
        <p:spPr>
          <a:xfrm>
            <a:off x="590700" y="3568852"/>
            <a:ext cx="4686600" cy="1941900"/>
          </a:xfrm>
          <a:prstGeom prst="roundRect">
            <a:avLst>
              <a:gd name="adj" fmla="val 5833"/>
            </a:avLst>
          </a:prstGeom>
          <a:gradFill>
            <a:gsLst>
              <a:gs pos="0">
                <a:srgbClr val="2F3278">
                  <a:alpha val="0"/>
                </a:srgbClr>
              </a:gs>
              <a:gs pos="52999">
                <a:srgbClr val="2A2D68">
                  <a:alpha val="44705"/>
                </a:srgbClr>
              </a:gs>
              <a:gs pos="100000">
                <a:srgbClr val="25295A">
                  <a:alpha val="0"/>
                </a:srgbClr>
              </a:gs>
            </a:gsLst>
            <a:lin ang="6600130" scaled="0"/>
          </a:gradFill>
          <a:ln w="9525" cap="flat" cmpd="sng">
            <a:solidFill>
              <a:srgbClr val="4649A8">
                <a:alpha val="43140"/>
              </a:srgbClr>
            </a:solidFill>
            <a:prstDash val="solid"/>
            <a:round/>
            <a:headEnd type="none" w="sm" len="sm"/>
            <a:tailEnd type="none" w="sm" len="sm"/>
          </a:ln>
        </p:spPr>
        <p:txBody>
          <a:bodyPr spcFirstLastPara="1" wrap="square" lIns="109700" tIns="109700" rIns="109700" bIns="109700" anchor="ctr" anchorCtr="0">
            <a:noAutofit/>
          </a:bodyPr>
          <a:lstStyle/>
          <a:p>
            <a:pPr marL="0" marR="0" lvl="0" indent="0" algn="ctr" rtl="0">
              <a:spcBef>
                <a:spcPts val="0"/>
              </a:spcBef>
              <a:spcAft>
                <a:spcPts val="0"/>
              </a:spcAft>
              <a:buNone/>
            </a:pPr>
            <a:endParaRPr sz="2000">
              <a:solidFill>
                <a:schemeClr val="dk1"/>
              </a:solidFill>
              <a:latin typeface="Urbanist Medium"/>
              <a:ea typeface="Urbanist Medium"/>
              <a:cs typeface="Urbanist Medium"/>
              <a:sym typeface="Urbanist Medium"/>
            </a:endParaRPr>
          </a:p>
        </p:txBody>
      </p:sp>
      <p:sp>
        <p:nvSpPr>
          <p:cNvPr id="547" name="Google Shape;547;g3185375ad6e_0_596"/>
          <p:cNvSpPr/>
          <p:nvPr/>
        </p:nvSpPr>
        <p:spPr>
          <a:xfrm>
            <a:off x="6909150" y="1219350"/>
            <a:ext cx="4686600" cy="569400"/>
          </a:xfrm>
          <a:prstGeom prst="roundRect">
            <a:avLst>
              <a:gd name="adj" fmla="val 5833"/>
            </a:avLst>
          </a:prstGeom>
          <a:gradFill>
            <a:gsLst>
              <a:gs pos="0">
                <a:srgbClr val="2F3278">
                  <a:alpha val="0"/>
                </a:srgbClr>
              </a:gs>
              <a:gs pos="52999">
                <a:srgbClr val="2A2D68">
                  <a:alpha val="44705"/>
                </a:srgbClr>
              </a:gs>
              <a:gs pos="100000">
                <a:srgbClr val="25295A">
                  <a:alpha val="0"/>
                </a:srgbClr>
              </a:gs>
            </a:gsLst>
            <a:lin ang="6600130" scaled="0"/>
          </a:gradFill>
          <a:ln w="9525" cap="flat" cmpd="sng">
            <a:solidFill>
              <a:srgbClr val="4649A8">
                <a:alpha val="43140"/>
              </a:srgbClr>
            </a:solidFill>
            <a:prstDash val="solid"/>
            <a:round/>
            <a:headEnd type="none" w="sm" len="sm"/>
            <a:tailEnd type="none" w="sm" len="sm"/>
          </a:ln>
        </p:spPr>
        <p:txBody>
          <a:bodyPr spcFirstLastPara="1" wrap="square" lIns="109700" tIns="109700" rIns="109700" bIns="109700" anchor="ctr" anchorCtr="0">
            <a:noAutofit/>
          </a:bodyPr>
          <a:lstStyle/>
          <a:p>
            <a:pPr marL="0" marR="0" lvl="0" indent="0" algn="ctr" rtl="0">
              <a:spcBef>
                <a:spcPts val="0"/>
              </a:spcBef>
              <a:spcAft>
                <a:spcPts val="0"/>
              </a:spcAft>
              <a:buNone/>
            </a:pPr>
            <a:endParaRPr sz="2000">
              <a:solidFill>
                <a:schemeClr val="dk1"/>
              </a:solidFill>
              <a:latin typeface="Urbanist Medium"/>
              <a:ea typeface="Urbanist Medium"/>
              <a:cs typeface="Urbanist Medium"/>
              <a:sym typeface="Urbanist Medium"/>
            </a:endParaRPr>
          </a:p>
        </p:txBody>
      </p:sp>
      <p:sp>
        <p:nvSpPr>
          <p:cNvPr id="548" name="Google Shape;548;g3185375ad6e_0_596"/>
          <p:cNvSpPr/>
          <p:nvPr/>
        </p:nvSpPr>
        <p:spPr>
          <a:xfrm>
            <a:off x="6909150" y="2002512"/>
            <a:ext cx="4686600" cy="569400"/>
          </a:xfrm>
          <a:prstGeom prst="roundRect">
            <a:avLst>
              <a:gd name="adj" fmla="val 5833"/>
            </a:avLst>
          </a:prstGeom>
          <a:gradFill>
            <a:gsLst>
              <a:gs pos="0">
                <a:srgbClr val="2F3278">
                  <a:alpha val="0"/>
                </a:srgbClr>
              </a:gs>
              <a:gs pos="52999">
                <a:srgbClr val="2A2D68">
                  <a:alpha val="44705"/>
                </a:srgbClr>
              </a:gs>
              <a:gs pos="100000">
                <a:srgbClr val="25295A">
                  <a:alpha val="0"/>
                </a:srgbClr>
              </a:gs>
            </a:gsLst>
            <a:lin ang="6600130" scaled="0"/>
          </a:gradFill>
          <a:ln w="9525" cap="flat" cmpd="sng">
            <a:solidFill>
              <a:srgbClr val="4649A8">
                <a:alpha val="43140"/>
              </a:srgbClr>
            </a:solidFill>
            <a:prstDash val="solid"/>
            <a:round/>
            <a:headEnd type="none" w="sm" len="sm"/>
            <a:tailEnd type="none" w="sm" len="sm"/>
          </a:ln>
        </p:spPr>
        <p:txBody>
          <a:bodyPr spcFirstLastPara="1" wrap="square" lIns="109700" tIns="109700" rIns="109700" bIns="109700" anchor="ctr" anchorCtr="0">
            <a:noAutofit/>
          </a:bodyPr>
          <a:lstStyle/>
          <a:p>
            <a:pPr marL="0" marR="0" lvl="0" indent="0" algn="ctr" rtl="0">
              <a:spcBef>
                <a:spcPts val="0"/>
              </a:spcBef>
              <a:spcAft>
                <a:spcPts val="0"/>
              </a:spcAft>
              <a:buNone/>
            </a:pPr>
            <a:endParaRPr sz="2000">
              <a:solidFill>
                <a:schemeClr val="dk1"/>
              </a:solidFill>
              <a:latin typeface="Urbanist Medium"/>
              <a:ea typeface="Urbanist Medium"/>
              <a:cs typeface="Urbanist Medium"/>
              <a:sym typeface="Urbanist Medium"/>
            </a:endParaRPr>
          </a:p>
        </p:txBody>
      </p:sp>
      <p:sp>
        <p:nvSpPr>
          <p:cNvPr id="549" name="Google Shape;549;g3185375ad6e_0_596"/>
          <p:cNvSpPr/>
          <p:nvPr/>
        </p:nvSpPr>
        <p:spPr>
          <a:xfrm>
            <a:off x="6909150" y="2777261"/>
            <a:ext cx="4686600" cy="569400"/>
          </a:xfrm>
          <a:prstGeom prst="roundRect">
            <a:avLst>
              <a:gd name="adj" fmla="val 5833"/>
            </a:avLst>
          </a:prstGeom>
          <a:gradFill>
            <a:gsLst>
              <a:gs pos="0">
                <a:srgbClr val="2F3278">
                  <a:alpha val="0"/>
                </a:srgbClr>
              </a:gs>
              <a:gs pos="52999">
                <a:srgbClr val="2A2D68">
                  <a:alpha val="44705"/>
                </a:srgbClr>
              </a:gs>
              <a:gs pos="100000">
                <a:srgbClr val="25295A">
                  <a:alpha val="0"/>
                </a:srgbClr>
              </a:gs>
            </a:gsLst>
            <a:lin ang="6600130" scaled="0"/>
          </a:gradFill>
          <a:ln w="9525" cap="flat" cmpd="sng">
            <a:solidFill>
              <a:srgbClr val="4649A8">
                <a:alpha val="43140"/>
              </a:srgbClr>
            </a:solidFill>
            <a:prstDash val="solid"/>
            <a:round/>
            <a:headEnd type="none" w="sm" len="sm"/>
            <a:tailEnd type="none" w="sm" len="sm"/>
          </a:ln>
        </p:spPr>
        <p:txBody>
          <a:bodyPr spcFirstLastPara="1" wrap="square" lIns="109700" tIns="109700" rIns="109700" bIns="109700" anchor="ctr" anchorCtr="0">
            <a:noAutofit/>
          </a:bodyPr>
          <a:lstStyle/>
          <a:p>
            <a:pPr marL="0" marR="0" lvl="0" indent="0" algn="ctr" rtl="0">
              <a:spcBef>
                <a:spcPts val="0"/>
              </a:spcBef>
              <a:spcAft>
                <a:spcPts val="0"/>
              </a:spcAft>
              <a:buNone/>
            </a:pPr>
            <a:endParaRPr sz="2000">
              <a:solidFill>
                <a:schemeClr val="dk1"/>
              </a:solidFill>
              <a:latin typeface="Urbanist Medium"/>
              <a:ea typeface="Urbanist Medium"/>
              <a:cs typeface="Urbanist Medium"/>
              <a:sym typeface="Urbanist Medium"/>
            </a:endParaRPr>
          </a:p>
        </p:txBody>
      </p:sp>
      <p:sp>
        <p:nvSpPr>
          <p:cNvPr id="550" name="Google Shape;550;g3185375ad6e_0_596"/>
          <p:cNvSpPr/>
          <p:nvPr/>
        </p:nvSpPr>
        <p:spPr>
          <a:xfrm>
            <a:off x="6909150" y="3568852"/>
            <a:ext cx="4686600" cy="1941900"/>
          </a:xfrm>
          <a:prstGeom prst="roundRect">
            <a:avLst>
              <a:gd name="adj" fmla="val 5833"/>
            </a:avLst>
          </a:prstGeom>
          <a:gradFill>
            <a:gsLst>
              <a:gs pos="0">
                <a:srgbClr val="2F3278">
                  <a:alpha val="0"/>
                </a:srgbClr>
              </a:gs>
              <a:gs pos="52999">
                <a:srgbClr val="2A2D68">
                  <a:alpha val="44705"/>
                </a:srgbClr>
              </a:gs>
              <a:gs pos="100000">
                <a:srgbClr val="25295A">
                  <a:alpha val="0"/>
                </a:srgbClr>
              </a:gs>
            </a:gsLst>
            <a:lin ang="6600130" scaled="0"/>
          </a:gradFill>
          <a:ln w="9525" cap="flat" cmpd="sng">
            <a:solidFill>
              <a:srgbClr val="4649A8">
                <a:alpha val="43140"/>
              </a:srgbClr>
            </a:solidFill>
            <a:prstDash val="solid"/>
            <a:round/>
            <a:headEnd type="none" w="sm" len="sm"/>
            <a:tailEnd type="none" w="sm" len="sm"/>
          </a:ln>
        </p:spPr>
        <p:txBody>
          <a:bodyPr spcFirstLastPara="1" wrap="square" lIns="109700" tIns="109700" rIns="109700" bIns="109700" anchor="ctr" anchorCtr="0">
            <a:noAutofit/>
          </a:bodyPr>
          <a:lstStyle/>
          <a:p>
            <a:pPr marL="0" marR="0" lvl="0" indent="0" algn="ctr" rtl="0">
              <a:spcBef>
                <a:spcPts val="0"/>
              </a:spcBef>
              <a:spcAft>
                <a:spcPts val="0"/>
              </a:spcAft>
              <a:buNone/>
            </a:pPr>
            <a:endParaRPr sz="2000">
              <a:solidFill>
                <a:schemeClr val="dk1"/>
              </a:solidFill>
              <a:latin typeface="Urbanist Medium"/>
              <a:ea typeface="Urbanist Medium"/>
              <a:cs typeface="Urbanist Medium"/>
              <a:sym typeface="Urbanist Medium"/>
            </a:endParaRPr>
          </a:p>
        </p:txBody>
      </p:sp>
      <p:pic>
        <p:nvPicPr>
          <p:cNvPr id="551" name="Google Shape;551;g3185375ad6e_0_596" descr="A black and white logo&#10;&#10;Description automatically generated"/>
          <p:cNvPicPr preferRelativeResize="0"/>
          <p:nvPr/>
        </p:nvPicPr>
        <p:blipFill rotWithShape="1">
          <a:blip r:embed="rId4">
            <a:alphaModFix/>
          </a:blip>
          <a:srcRect/>
          <a:stretch/>
        </p:blipFill>
        <p:spPr>
          <a:xfrm rot="-5400000">
            <a:off x="11138215" y="824288"/>
            <a:ext cx="1433854" cy="227027"/>
          </a:xfrm>
          <a:prstGeom prst="rect">
            <a:avLst/>
          </a:prstGeom>
          <a:noFill/>
          <a:ln>
            <a:noFill/>
          </a:ln>
        </p:spPr>
      </p:pic>
      <p:sp>
        <p:nvSpPr>
          <p:cNvPr id="552" name="Google Shape;552;g3185375ad6e_0_596"/>
          <p:cNvSpPr/>
          <p:nvPr/>
        </p:nvSpPr>
        <p:spPr>
          <a:xfrm>
            <a:off x="590700" y="5774467"/>
            <a:ext cx="11023200" cy="732300"/>
          </a:xfrm>
          <a:prstGeom prst="roundRect">
            <a:avLst>
              <a:gd name="adj" fmla="val 9252"/>
            </a:avLst>
          </a:prstGeom>
          <a:solidFill>
            <a:srgbClr val="2E6AFB"/>
          </a:solid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Urbanist Medium"/>
              <a:ea typeface="Urbanist Medium"/>
              <a:cs typeface="Urbanist Medium"/>
              <a:sym typeface="Urbanist Medium"/>
            </a:endParaRPr>
          </a:p>
        </p:txBody>
      </p:sp>
      <p:sp>
        <p:nvSpPr>
          <p:cNvPr id="553" name="Google Shape;553;g3185375ad6e_0_596"/>
          <p:cNvSpPr txBox="1">
            <a:spLocks noGrp="1"/>
          </p:cNvSpPr>
          <p:nvPr>
            <p:ph type="body" idx="1"/>
          </p:nvPr>
        </p:nvSpPr>
        <p:spPr>
          <a:xfrm>
            <a:off x="587519" y="5811267"/>
            <a:ext cx="11023200" cy="615600"/>
          </a:xfrm>
          <a:prstGeom prst="rect">
            <a:avLst/>
          </a:prstGeom>
          <a:noFill/>
          <a:ln>
            <a:noFill/>
          </a:ln>
        </p:spPr>
        <p:txBody>
          <a:bodyPr spcFirstLastPara="1" wrap="square" lIns="365725" tIns="121900" rIns="365725" bIns="121900" anchor="t" anchorCtr="0">
            <a:spAutoFit/>
          </a:bodyPr>
          <a:lstStyle/>
          <a:p>
            <a:pPr marL="0" lvl="0" indent="0" algn="ctr" rtl="0">
              <a:lnSpc>
                <a:spcPct val="100000"/>
              </a:lnSpc>
              <a:spcBef>
                <a:spcPts val="0"/>
              </a:spcBef>
              <a:spcAft>
                <a:spcPts val="3200"/>
              </a:spcAft>
              <a:buSzPts val="1300"/>
              <a:buNone/>
            </a:pPr>
            <a:r>
              <a:rPr lang="en" sz="2400">
                <a:solidFill>
                  <a:schemeClr val="dk1"/>
                </a:solidFill>
              </a:rPr>
              <a:t>→</a:t>
            </a:r>
            <a:r>
              <a:rPr lang="en" sz="2400" b="1">
                <a:solidFill>
                  <a:schemeClr val="dk1"/>
                </a:solidFill>
                <a:latin typeface="Arial"/>
                <a:ea typeface="Arial"/>
                <a:cs typeface="Arial"/>
                <a:sym typeface="Arial"/>
              </a:rPr>
              <a:t> Multi-dimensional Optimization</a:t>
            </a:r>
            <a:endParaRPr sz="2400" b="1">
              <a:solidFill>
                <a:schemeClr val="dk1"/>
              </a:solidFill>
              <a:latin typeface="Arial"/>
              <a:ea typeface="Arial"/>
              <a:cs typeface="Arial"/>
              <a:sym typeface="Arial"/>
            </a:endParaRPr>
          </a:p>
        </p:txBody>
      </p:sp>
      <p:sp>
        <p:nvSpPr>
          <p:cNvPr id="554" name="Google Shape;554;g3185375ad6e_0_596"/>
          <p:cNvSpPr txBox="1">
            <a:spLocks noGrp="1"/>
          </p:cNvSpPr>
          <p:nvPr>
            <p:ph type="body" idx="1"/>
          </p:nvPr>
        </p:nvSpPr>
        <p:spPr>
          <a:xfrm>
            <a:off x="581125" y="1221275"/>
            <a:ext cx="4686600" cy="569400"/>
          </a:xfrm>
          <a:prstGeom prst="rect">
            <a:avLst/>
          </a:prstGeom>
          <a:noFill/>
          <a:ln>
            <a:noFill/>
          </a:ln>
        </p:spPr>
        <p:txBody>
          <a:bodyPr spcFirstLastPara="1" wrap="square" lIns="365725" tIns="121900" rIns="329375" bIns="121900" anchor="t" anchorCtr="0">
            <a:spAutoFit/>
          </a:bodyPr>
          <a:lstStyle/>
          <a:p>
            <a:pPr marL="0" lvl="0" indent="0" algn="ctr" rtl="0">
              <a:lnSpc>
                <a:spcPct val="100000"/>
              </a:lnSpc>
              <a:spcBef>
                <a:spcPts val="0"/>
              </a:spcBef>
              <a:spcAft>
                <a:spcPts val="3200"/>
              </a:spcAft>
              <a:buSzPts val="1300"/>
              <a:buNone/>
            </a:pPr>
            <a:r>
              <a:rPr lang="en" sz="2100" b="1">
                <a:solidFill>
                  <a:schemeClr val="dk1"/>
                </a:solidFill>
                <a:latin typeface="Arial"/>
                <a:ea typeface="Arial"/>
                <a:cs typeface="Arial"/>
                <a:sym typeface="Arial"/>
              </a:rPr>
              <a:t>“expected answer” to inputs</a:t>
            </a:r>
            <a:endParaRPr sz="2100">
              <a:solidFill>
                <a:schemeClr val="dk1"/>
              </a:solidFill>
              <a:latin typeface="Arial"/>
              <a:ea typeface="Arial"/>
              <a:cs typeface="Arial"/>
              <a:sym typeface="Arial"/>
            </a:endParaRPr>
          </a:p>
        </p:txBody>
      </p:sp>
      <p:sp>
        <p:nvSpPr>
          <p:cNvPr id="555" name="Google Shape;555;g3185375ad6e_0_596"/>
          <p:cNvSpPr txBox="1">
            <a:spLocks noGrp="1"/>
          </p:cNvSpPr>
          <p:nvPr>
            <p:ph type="body" idx="1"/>
          </p:nvPr>
        </p:nvSpPr>
        <p:spPr>
          <a:xfrm>
            <a:off x="584525" y="1999275"/>
            <a:ext cx="4686600" cy="569400"/>
          </a:xfrm>
          <a:prstGeom prst="rect">
            <a:avLst/>
          </a:prstGeom>
          <a:noFill/>
          <a:ln>
            <a:noFill/>
          </a:ln>
        </p:spPr>
        <p:txBody>
          <a:bodyPr spcFirstLastPara="1" wrap="square" lIns="365725" tIns="121900" rIns="365725" bIns="121900" anchor="t" anchorCtr="0">
            <a:spAutoFit/>
          </a:bodyPr>
          <a:lstStyle/>
          <a:p>
            <a:pPr marL="0" lvl="0" indent="0" algn="ctr" rtl="0">
              <a:lnSpc>
                <a:spcPct val="100000"/>
              </a:lnSpc>
              <a:spcBef>
                <a:spcPts val="0"/>
              </a:spcBef>
              <a:spcAft>
                <a:spcPts val="3200"/>
              </a:spcAft>
              <a:buSzPts val="1300"/>
              <a:buNone/>
            </a:pPr>
            <a:r>
              <a:rPr lang="en" sz="2100" b="1">
                <a:solidFill>
                  <a:schemeClr val="dk1"/>
                </a:solidFill>
                <a:latin typeface="Arial"/>
                <a:ea typeface="Arial"/>
                <a:cs typeface="Arial"/>
                <a:sym typeface="Arial"/>
              </a:rPr>
              <a:t>generic benchmarks</a:t>
            </a:r>
            <a:endParaRPr sz="2100">
              <a:solidFill>
                <a:schemeClr val="dk1"/>
              </a:solidFill>
              <a:latin typeface="Arial"/>
              <a:ea typeface="Arial"/>
              <a:cs typeface="Arial"/>
              <a:sym typeface="Arial"/>
            </a:endParaRPr>
          </a:p>
        </p:txBody>
      </p:sp>
      <p:sp>
        <p:nvSpPr>
          <p:cNvPr id="556" name="Google Shape;556;g3185375ad6e_0_596"/>
          <p:cNvSpPr txBox="1">
            <a:spLocks noGrp="1"/>
          </p:cNvSpPr>
          <p:nvPr>
            <p:ph type="body" idx="1"/>
          </p:nvPr>
        </p:nvSpPr>
        <p:spPr>
          <a:xfrm>
            <a:off x="587775" y="2785675"/>
            <a:ext cx="4686600" cy="569400"/>
          </a:xfrm>
          <a:prstGeom prst="rect">
            <a:avLst/>
          </a:prstGeom>
          <a:noFill/>
          <a:ln>
            <a:noFill/>
          </a:ln>
        </p:spPr>
        <p:txBody>
          <a:bodyPr spcFirstLastPara="1" wrap="square" lIns="365725" tIns="121900" rIns="365725" bIns="121900" anchor="t" anchorCtr="0">
            <a:spAutoFit/>
          </a:bodyPr>
          <a:lstStyle/>
          <a:p>
            <a:pPr marL="0" lvl="0" indent="0" algn="ctr" rtl="0">
              <a:lnSpc>
                <a:spcPct val="100000"/>
              </a:lnSpc>
              <a:spcBef>
                <a:spcPts val="0"/>
              </a:spcBef>
              <a:spcAft>
                <a:spcPts val="1100"/>
              </a:spcAft>
              <a:buSzPts val="1300"/>
              <a:buNone/>
            </a:pPr>
            <a:r>
              <a:rPr lang="en" sz="2100" b="1">
                <a:solidFill>
                  <a:schemeClr val="dk1"/>
                </a:solidFill>
                <a:latin typeface="Arial"/>
                <a:ea typeface="Arial"/>
                <a:cs typeface="Arial"/>
                <a:sym typeface="Arial"/>
              </a:rPr>
              <a:t>capability assessment</a:t>
            </a:r>
            <a:endParaRPr sz="2100" b="1">
              <a:solidFill>
                <a:schemeClr val="dk1"/>
              </a:solidFill>
              <a:latin typeface="Arial"/>
              <a:ea typeface="Arial"/>
              <a:cs typeface="Arial"/>
              <a:sym typeface="Arial"/>
            </a:endParaRPr>
          </a:p>
        </p:txBody>
      </p:sp>
      <p:sp>
        <p:nvSpPr>
          <p:cNvPr id="557" name="Google Shape;557;g3185375ad6e_0_596"/>
          <p:cNvSpPr txBox="1">
            <a:spLocks noGrp="1"/>
          </p:cNvSpPr>
          <p:nvPr>
            <p:ph type="title"/>
          </p:nvPr>
        </p:nvSpPr>
        <p:spPr>
          <a:xfrm>
            <a:off x="584533" y="281820"/>
            <a:ext cx="11023200" cy="732300"/>
          </a:xfrm>
          <a:prstGeom prst="rect">
            <a:avLst/>
          </a:prstGeom>
          <a:noFill/>
          <a:ln>
            <a:noFill/>
          </a:ln>
        </p:spPr>
        <p:txBody>
          <a:bodyPr spcFirstLastPara="1" wrap="square" lIns="0" tIns="0" rIns="0" bIns="0" anchor="ctr" anchorCtr="0">
            <a:noAutofit/>
          </a:bodyPr>
          <a:lstStyle/>
          <a:p>
            <a:pPr marL="0" lvl="0" indent="0" algn="l" rtl="0">
              <a:lnSpc>
                <a:spcPct val="113207"/>
              </a:lnSpc>
              <a:spcBef>
                <a:spcPts val="1100"/>
              </a:spcBef>
              <a:spcAft>
                <a:spcPts val="3500"/>
              </a:spcAft>
              <a:buSzPts val="2900"/>
              <a:buNone/>
            </a:pPr>
            <a:r>
              <a:rPr lang="en"/>
              <a:t>Why “LLM Evals” and not just regular software testing?</a:t>
            </a:r>
            <a:endParaRPr/>
          </a:p>
        </p:txBody>
      </p:sp>
      <p:sp>
        <p:nvSpPr>
          <p:cNvPr id="558" name="Google Shape;558;g3185375ad6e_0_596"/>
          <p:cNvSpPr txBox="1">
            <a:spLocks noGrp="1"/>
          </p:cNvSpPr>
          <p:nvPr>
            <p:ph type="body" idx="1"/>
          </p:nvPr>
        </p:nvSpPr>
        <p:spPr>
          <a:xfrm>
            <a:off x="6917400" y="1221275"/>
            <a:ext cx="4686600" cy="569400"/>
          </a:xfrm>
          <a:prstGeom prst="rect">
            <a:avLst/>
          </a:prstGeom>
          <a:noFill/>
          <a:ln>
            <a:noFill/>
          </a:ln>
        </p:spPr>
        <p:txBody>
          <a:bodyPr spcFirstLastPara="1" wrap="square" lIns="365725" tIns="121900" rIns="329375" bIns="121900" anchor="t" anchorCtr="0">
            <a:spAutoFit/>
          </a:bodyPr>
          <a:lstStyle/>
          <a:p>
            <a:pPr marL="0" lvl="0" indent="0" algn="ctr" rtl="0">
              <a:lnSpc>
                <a:spcPct val="100000"/>
              </a:lnSpc>
              <a:spcBef>
                <a:spcPts val="0"/>
              </a:spcBef>
              <a:spcAft>
                <a:spcPts val="3200"/>
              </a:spcAft>
              <a:buSzPts val="1300"/>
              <a:buNone/>
            </a:pPr>
            <a:r>
              <a:rPr lang="en" sz="2100" b="1">
                <a:solidFill>
                  <a:schemeClr val="dk1"/>
                </a:solidFill>
                <a:latin typeface="Arial"/>
                <a:ea typeface="Arial"/>
                <a:cs typeface="Arial"/>
                <a:sym typeface="Arial"/>
              </a:rPr>
              <a:t>open-ended systems</a:t>
            </a:r>
            <a:endParaRPr sz="2100" b="1">
              <a:solidFill>
                <a:schemeClr val="dk1"/>
              </a:solidFill>
              <a:latin typeface="Arial"/>
              <a:ea typeface="Arial"/>
              <a:cs typeface="Arial"/>
              <a:sym typeface="Arial"/>
            </a:endParaRPr>
          </a:p>
        </p:txBody>
      </p:sp>
      <p:sp>
        <p:nvSpPr>
          <p:cNvPr id="559" name="Google Shape;559;g3185375ad6e_0_596"/>
          <p:cNvSpPr txBox="1">
            <a:spLocks noGrp="1"/>
          </p:cNvSpPr>
          <p:nvPr>
            <p:ph type="body" idx="1"/>
          </p:nvPr>
        </p:nvSpPr>
        <p:spPr>
          <a:xfrm>
            <a:off x="6920725" y="1999275"/>
            <a:ext cx="4686600" cy="569400"/>
          </a:xfrm>
          <a:prstGeom prst="rect">
            <a:avLst/>
          </a:prstGeom>
          <a:noFill/>
          <a:ln>
            <a:noFill/>
          </a:ln>
        </p:spPr>
        <p:txBody>
          <a:bodyPr spcFirstLastPara="1" wrap="square" lIns="365725" tIns="121900" rIns="365725" bIns="121900" anchor="t" anchorCtr="0">
            <a:spAutoFit/>
          </a:bodyPr>
          <a:lstStyle/>
          <a:p>
            <a:pPr marL="0" lvl="0" indent="0" algn="ctr" rtl="0">
              <a:lnSpc>
                <a:spcPct val="100000"/>
              </a:lnSpc>
              <a:spcBef>
                <a:spcPts val="0"/>
              </a:spcBef>
              <a:spcAft>
                <a:spcPts val="3200"/>
              </a:spcAft>
              <a:buSzPts val="1300"/>
              <a:buNone/>
            </a:pPr>
            <a:r>
              <a:rPr lang="en" sz="2100" b="1">
                <a:solidFill>
                  <a:schemeClr val="dk1"/>
                </a:solidFill>
                <a:latin typeface="Arial"/>
                <a:ea typeface="Arial"/>
                <a:cs typeface="Arial"/>
                <a:sym typeface="Arial"/>
              </a:rPr>
              <a:t>task-specific tests</a:t>
            </a:r>
            <a:endParaRPr sz="2100" b="1">
              <a:solidFill>
                <a:schemeClr val="dk1"/>
              </a:solidFill>
              <a:latin typeface="Arial"/>
              <a:ea typeface="Arial"/>
              <a:cs typeface="Arial"/>
              <a:sym typeface="Arial"/>
            </a:endParaRPr>
          </a:p>
        </p:txBody>
      </p:sp>
      <p:sp>
        <p:nvSpPr>
          <p:cNvPr id="560" name="Google Shape;560;g3185375ad6e_0_596"/>
          <p:cNvSpPr txBox="1">
            <a:spLocks noGrp="1"/>
          </p:cNvSpPr>
          <p:nvPr>
            <p:ph type="body" idx="1"/>
          </p:nvPr>
        </p:nvSpPr>
        <p:spPr>
          <a:xfrm>
            <a:off x="6924075" y="2785675"/>
            <a:ext cx="4686600" cy="569400"/>
          </a:xfrm>
          <a:prstGeom prst="rect">
            <a:avLst/>
          </a:prstGeom>
          <a:noFill/>
          <a:ln>
            <a:noFill/>
          </a:ln>
        </p:spPr>
        <p:txBody>
          <a:bodyPr spcFirstLastPara="1" wrap="square" lIns="365725" tIns="121900" rIns="365725" bIns="121900" anchor="t" anchorCtr="0">
            <a:spAutoFit/>
          </a:bodyPr>
          <a:lstStyle/>
          <a:p>
            <a:pPr marL="0" lvl="0" indent="0" algn="ctr" rtl="0">
              <a:lnSpc>
                <a:spcPct val="100000"/>
              </a:lnSpc>
              <a:spcBef>
                <a:spcPts val="0"/>
              </a:spcBef>
              <a:spcAft>
                <a:spcPts val="1100"/>
              </a:spcAft>
              <a:buSzPts val="1300"/>
              <a:buNone/>
            </a:pPr>
            <a:r>
              <a:rPr lang="en" sz="2100" b="1">
                <a:solidFill>
                  <a:schemeClr val="dk1"/>
                </a:solidFill>
                <a:latin typeface="Arial"/>
                <a:ea typeface="Arial"/>
                <a:cs typeface="Arial"/>
                <a:sym typeface="Arial"/>
              </a:rPr>
              <a:t>optimization</a:t>
            </a:r>
            <a:endParaRPr sz="2100" b="1">
              <a:solidFill>
                <a:schemeClr val="dk1"/>
              </a:solidFill>
              <a:latin typeface="Arial"/>
              <a:ea typeface="Arial"/>
              <a:cs typeface="Arial"/>
              <a:sym typeface="Arial"/>
            </a:endParaRPr>
          </a:p>
        </p:txBody>
      </p:sp>
      <p:sp>
        <p:nvSpPr>
          <p:cNvPr id="561" name="Google Shape;561;g3185375ad6e_0_596"/>
          <p:cNvSpPr txBox="1">
            <a:spLocks noGrp="1"/>
          </p:cNvSpPr>
          <p:nvPr>
            <p:ph type="body" idx="1"/>
          </p:nvPr>
        </p:nvSpPr>
        <p:spPr>
          <a:xfrm>
            <a:off x="5277300" y="1219350"/>
            <a:ext cx="1632000" cy="569400"/>
          </a:xfrm>
          <a:prstGeom prst="rect">
            <a:avLst/>
          </a:prstGeom>
          <a:noFill/>
          <a:ln>
            <a:noFill/>
          </a:ln>
        </p:spPr>
        <p:txBody>
          <a:bodyPr spcFirstLastPara="1" wrap="square" lIns="365725" tIns="121900" rIns="329375" bIns="121900" anchor="t" anchorCtr="0">
            <a:spAutoFit/>
          </a:bodyPr>
          <a:lstStyle/>
          <a:p>
            <a:pPr marL="0" lvl="0" indent="0" algn="ctr" rtl="0">
              <a:lnSpc>
                <a:spcPct val="100000"/>
              </a:lnSpc>
              <a:spcBef>
                <a:spcPts val="0"/>
              </a:spcBef>
              <a:spcAft>
                <a:spcPts val="3200"/>
              </a:spcAft>
              <a:buSzPts val="1300"/>
              <a:buNone/>
            </a:pPr>
            <a:r>
              <a:rPr lang="en" sz="2100" b="1">
                <a:solidFill>
                  <a:schemeClr val="accent6"/>
                </a:solidFill>
                <a:latin typeface="Arial"/>
                <a:ea typeface="Arial"/>
                <a:cs typeface="Arial"/>
                <a:sym typeface="Arial"/>
              </a:rPr>
              <a:t>vs</a:t>
            </a:r>
            <a:endParaRPr sz="2100">
              <a:solidFill>
                <a:schemeClr val="accent6"/>
              </a:solidFill>
              <a:latin typeface="Arial"/>
              <a:ea typeface="Arial"/>
              <a:cs typeface="Arial"/>
              <a:sym typeface="Arial"/>
            </a:endParaRPr>
          </a:p>
        </p:txBody>
      </p:sp>
      <p:sp>
        <p:nvSpPr>
          <p:cNvPr id="562" name="Google Shape;562;g3185375ad6e_0_596"/>
          <p:cNvSpPr txBox="1">
            <a:spLocks noGrp="1"/>
          </p:cNvSpPr>
          <p:nvPr>
            <p:ph type="body" idx="1"/>
          </p:nvPr>
        </p:nvSpPr>
        <p:spPr>
          <a:xfrm>
            <a:off x="5277300" y="2003100"/>
            <a:ext cx="1632000" cy="569400"/>
          </a:xfrm>
          <a:prstGeom prst="rect">
            <a:avLst/>
          </a:prstGeom>
          <a:noFill/>
          <a:ln>
            <a:noFill/>
          </a:ln>
        </p:spPr>
        <p:txBody>
          <a:bodyPr spcFirstLastPara="1" wrap="square" lIns="365725" tIns="121900" rIns="329375" bIns="121900" anchor="t" anchorCtr="0">
            <a:spAutoFit/>
          </a:bodyPr>
          <a:lstStyle/>
          <a:p>
            <a:pPr marL="0" lvl="0" indent="0" algn="ctr" rtl="0">
              <a:lnSpc>
                <a:spcPct val="100000"/>
              </a:lnSpc>
              <a:spcBef>
                <a:spcPts val="0"/>
              </a:spcBef>
              <a:spcAft>
                <a:spcPts val="3200"/>
              </a:spcAft>
              <a:buSzPts val="1300"/>
              <a:buNone/>
            </a:pPr>
            <a:r>
              <a:rPr lang="en" sz="2100" b="1">
                <a:solidFill>
                  <a:schemeClr val="accent6"/>
                </a:solidFill>
                <a:latin typeface="Arial"/>
                <a:ea typeface="Arial"/>
                <a:cs typeface="Arial"/>
                <a:sym typeface="Arial"/>
              </a:rPr>
              <a:t>vs</a:t>
            </a:r>
            <a:endParaRPr sz="2100">
              <a:solidFill>
                <a:schemeClr val="accent6"/>
              </a:solidFill>
              <a:latin typeface="Arial"/>
              <a:ea typeface="Arial"/>
              <a:cs typeface="Arial"/>
              <a:sym typeface="Arial"/>
            </a:endParaRPr>
          </a:p>
        </p:txBody>
      </p:sp>
      <p:sp>
        <p:nvSpPr>
          <p:cNvPr id="563" name="Google Shape;563;g3185375ad6e_0_596"/>
          <p:cNvSpPr txBox="1">
            <a:spLocks noGrp="1"/>
          </p:cNvSpPr>
          <p:nvPr>
            <p:ph type="body" idx="1"/>
          </p:nvPr>
        </p:nvSpPr>
        <p:spPr>
          <a:xfrm>
            <a:off x="5277300" y="2785675"/>
            <a:ext cx="1632000" cy="569400"/>
          </a:xfrm>
          <a:prstGeom prst="rect">
            <a:avLst/>
          </a:prstGeom>
          <a:noFill/>
          <a:ln>
            <a:noFill/>
          </a:ln>
        </p:spPr>
        <p:txBody>
          <a:bodyPr spcFirstLastPara="1" wrap="square" lIns="365725" tIns="121900" rIns="329375" bIns="121900" anchor="t" anchorCtr="0">
            <a:spAutoFit/>
          </a:bodyPr>
          <a:lstStyle/>
          <a:p>
            <a:pPr marL="0" lvl="0" indent="0" algn="ctr" rtl="0">
              <a:lnSpc>
                <a:spcPct val="100000"/>
              </a:lnSpc>
              <a:spcBef>
                <a:spcPts val="0"/>
              </a:spcBef>
              <a:spcAft>
                <a:spcPts val="3200"/>
              </a:spcAft>
              <a:buSzPts val="1300"/>
              <a:buNone/>
            </a:pPr>
            <a:r>
              <a:rPr lang="en" sz="2100" b="1">
                <a:solidFill>
                  <a:schemeClr val="accent6"/>
                </a:solidFill>
                <a:latin typeface="Arial"/>
                <a:ea typeface="Arial"/>
                <a:cs typeface="Arial"/>
                <a:sym typeface="Arial"/>
              </a:rPr>
              <a:t>vs</a:t>
            </a:r>
            <a:endParaRPr sz="2100">
              <a:solidFill>
                <a:schemeClr val="accent6"/>
              </a:solidFill>
              <a:latin typeface="Arial"/>
              <a:ea typeface="Arial"/>
              <a:cs typeface="Arial"/>
              <a:sym typeface="Arial"/>
            </a:endParaRPr>
          </a:p>
        </p:txBody>
      </p:sp>
      <p:sp>
        <p:nvSpPr>
          <p:cNvPr id="564" name="Google Shape;564;g3185375ad6e_0_596"/>
          <p:cNvSpPr txBox="1">
            <a:spLocks noGrp="1"/>
          </p:cNvSpPr>
          <p:nvPr>
            <p:ph type="body" idx="1"/>
          </p:nvPr>
        </p:nvSpPr>
        <p:spPr>
          <a:xfrm>
            <a:off x="587775" y="3563675"/>
            <a:ext cx="4686600" cy="1941900"/>
          </a:xfrm>
          <a:prstGeom prst="rect">
            <a:avLst/>
          </a:prstGeom>
          <a:noFill/>
          <a:ln>
            <a:noFill/>
          </a:ln>
        </p:spPr>
        <p:txBody>
          <a:bodyPr spcFirstLastPara="1" wrap="square" lIns="365725" tIns="121900" rIns="365725" bIns="121900" anchor="t" anchorCtr="0">
            <a:spAutoFit/>
          </a:bodyPr>
          <a:lstStyle/>
          <a:p>
            <a:pPr marL="0" lvl="0" indent="0" algn="ctr" rtl="0">
              <a:lnSpc>
                <a:spcPct val="100000"/>
              </a:lnSpc>
              <a:spcBef>
                <a:spcPts val="0"/>
              </a:spcBef>
              <a:spcAft>
                <a:spcPts val="0"/>
              </a:spcAft>
              <a:buSzPts val="1300"/>
              <a:buNone/>
            </a:pPr>
            <a:r>
              <a:rPr lang="en" sz="2100" b="1">
                <a:solidFill>
                  <a:schemeClr val="dk1"/>
                </a:solidFill>
                <a:latin typeface="Arial"/>
                <a:ea typeface="Arial"/>
                <a:cs typeface="Arial"/>
                <a:sym typeface="Arial"/>
              </a:rPr>
              <a:t>semantic measures of success</a:t>
            </a:r>
            <a:endParaRPr sz="2100" b="1">
              <a:solidFill>
                <a:schemeClr val="dk1"/>
              </a:solidFill>
              <a:latin typeface="Arial"/>
              <a:ea typeface="Arial"/>
              <a:cs typeface="Arial"/>
              <a:sym typeface="Arial"/>
            </a:endParaRPr>
          </a:p>
          <a:p>
            <a:pPr marL="609600" lvl="0" indent="-406400" algn="l" rtl="0">
              <a:lnSpc>
                <a:spcPct val="100000"/>
              </a:lnSpc>
              <a:spcBef>
                <a:spcPts val="1100"/>
              </a:spcBef>
              <a:spcAft>
                <a:spcPts val="0"/>
              </a:spcAft>
              <a:buClr>
                <a:schemeClr val="dk1"/>
              </a:buClr>
              <a:buSzPts val="1600"/>
              <a:buFont typeface="Arial"/>
              <a:buChar char="●"/>
            </a:pPr>
            <a:r>
              <a:rPr lang="en" sz="1600">
                <a:solidFill>
                  <a:schemeClr val="dk1"/>
                </a:solidFill>
                <a:latin typeface="Arial"/>
                <a:ea typeface="Arial"/>
                <a:cs typeface="Arial"/>
                <a:sym typeface="Arial"/>
              </a:rPr>
              <a:t>hallucination avoidance</a:t>
            </a:r>
            <a:endParaRPr sz="1600">
              <a:solidFill>
                <a:schemeClr val="dk1"/>
              </a:solidFill>
              <a:latin typeface="Arial"/>
              <a:ea typeface="Arial"/>
              <a:cs typeface="Arial"/>
              <a:sym typeface="Arial"/>
            </a:endParaRPr>
          </a:p>
          <a:p>
            <a:pPr marL="609600" lvl="0" indent="-406400" algn="l" rtl="0">
              <a:lnSpc>
                <a:spcPct val="100000"/>
              </a:lnSpc>
              <a:spcBef>
                <a:spcPts val="0"/>
              </a:spcBef>
              <a:spcAft>
                <a:spcPts val="0"/>
              </a:spcAft>
              <a:buClr>
                <a:schemeClr val="dk1"/>
              </a:buClr>
              <a:buSzPts val="1600"/>
              <a:buFont typeface="Arial"/>
              <a:buChar char="●"/>
            </a:pPr>
            <a:r>
              <a:rPr lang="en" sz="1600">
                <a:solidFill>
                  <a:schemeClr val="dk1"/>
                </a:solidFill>
                <a:latin typeface="Arial"/>
                <a:ea typeface="Arial"/>
                <a:cs typeface="Arial"/>
                <a:sym typeface="Arial"/>
              </a:rPr>
              <a:t>accuracy</a:t>
            </a:r>
            <a:endParaRPr sz="1600">
              <a:solidFill>
                <a:schemeClr val="dk1"/>
              </a:solidFill>
              <a:latin typeface="Arial"/>
              <a:ea typeface="Arial"/>
              <a:cs typeface="Arial"/>
              <a:sym typeface="Arial"/>
            </a:endParaRPr>
          </a:p>
          <a:p>
            <a:pPr marL="609600" lvl="0" indent="-406400" algn="l" rtl="0">
              <a:lnSpc>
                <a:spcPct val="100000"/>
              </a:lnSpc>
              <a:spcBef>
                <a:spcPts val="0"/>
              </a:spcBef>
              <a:spcAft>
                <a:spcPts val="0"/>
              </a:spcAft>
              <a:buClr>
                <a:schemeClr val="dk1"/>
              </a:buClr>
              <a:buSzPts val="1600"/>
              <a:buFont typeface="Arial"/>
              <a:buChar char="●"/>
            </a:pPr>
            <a:r>
              <a:rPr lang="en" sz="1600">
                <a:solidFill>
                  <a:schemeClr val="dk1"/>
                </a:solidFill>
                <a:latin typeface="Arial"/>
                <a:ea typeface="Arial"/>
                <a:cs typeface="Arial"/>
                <a:sym typeface="Arial"/>
              </a:rPr>
              <a:t>clarity</a:t>
            </a:r>
            <a:endParaRPr sz="1600">
              <a:solidFill>
                <a:schemeClr val="dk1"/>
              </a:solidFill>
              <a:latin typeface="Arial"/>
              <a:ea typeface="Arial"/>
              <a:cs typeface="Arial"/>
              <a:sym typeface="Arial"/>
            </a:endParaRPr>
          </a:p>
          <a:p>
            <a:pPr marL="609600" lvl="0" indent="-406400" algn="l" rtl="0">
              <a:lnSpc>
                <a:spcPct val="100000"/>
              </a:lnSpc>
              <a:spcBef>
                <a:spcPts val="0"/>
              </a:spcBef>
              <a:spcAft>
                <a:spcPts val="0"/>
              </a:spcAft>
              <a:buClr>
                <a:schemeClr val="dk1"/>
              </a:buClr>
              <a:buSzPts val="1600"/>
              <a:buFont typeface="Arial"/>
              <a:buChar char="●"/>
            </a:pPr>
            <a:r>
              <a:rPr lang="en" sz="1600">
                <a:solidFill>
                  <a:schemeClr val="dk1"/>
                </a:solidFill>
                <a:latin typeface="Arial"/>
                <a:ea typeface="Arial"/>
                <a:cs typeface="Arial"/>
                <a:sym typeface="Arial"/>
              </a:rPr>
              <a:t>conciseness</a:t>
            </a:r>
            <a:endParaRPr sz="1600">
              <a:solidFill>
                <a:schemeClr val="dk1"/>
              </a:solidFill>
              <a:latin typeface="Arial"/>
              <a:ea typeface="Arial"/>
              <a:cs typeface="Arial"/>
              <a:sym typeface="Arial"/>
            </a:endParaRPr>
          </a:p>
          <a:p>
            <a:pPr marL="609600" lvl="0" indent="-406400" algn="l" rtl="0">
              <a:lnSpc>
                <a:spcPct val="100000"/>
              </a:lnSpc>
              <a:spcBef>
                <a:spcPts val="0"/>
              </a:spcBef>
              <a:spcAft>
                <a:spcPts val="0"/>
              </a:spcAft>
              <a:buClr>
                <a:schemeClr val="dk1"/>
              </a:buClr>
              <a:buSzPts val="1600"/>
              <a:buFont typeface="Arial"/>
              <a:buChar char="●"/>
            </a:pPr>
            <a:r>
              <a:rPr lang="en" sz="1600">
                <a:solidFill>
                  <a:schemeClr val="dk1"/>
                </a:solidFill>
                <a:latin typeface="Arial"/>
                <a:ea typeface="Arial"/>
                <a:cs typeface="Arial"/>
                <a:sym typeface="Arial"/>
              </a:rPr>
              <a:t>helpfulness</a:t>
            </a:r>
            <a:endParaRPr sz="1600">
              <a:solidFill>
                <a:schemeClr val="dk1"/>
              </a:solidFill>
              <a:latin typeface="Arial"/>
              <a:ea typeface="Arial"/>
              <a:cs typeface="Arial"/>
              <a:sym typeface="Arial"/>
            </a:endParaRPr>
          </a:p>
        </p:txBody>
      </p:sp>
      <p:sp>
        <p:nvSpPr>
          <p:cNvPr id="565" name="Google Shape;565;g3185375ad6e_0_596"/>
          <p:cNvSpPr txBox="1">
            <a:spLocks noGrp="1"/>
          </p:cNvSpPr>
          <p:nvPr>
            <p:ph type="body" idx="1"/>
          </p:nvPr>
        </p:nvSpPr>
        <p:spPr>
          <a:xfrm>
            <a:off x="6924075" y="3563675"/>
            <a:ext cx="4686600" cy="1942800"/>
          </a:xfrm>
          <a:prstGeom prst="rect">
            <a:avLst/>
          </a:prstGeom>
          <a:noFill/>
          <a:ln>
            <a:noFill/>
          </a:ln>
        </p:spPr>
        <p:txBody>
          <a:bodyPr spcFirstLastPara="1" wrap="square" lIns="365725" tIns="121900" rIns="365725" bIns="121900" anchor="ctr" anchorCtr="0">
            <a:noAutofit/>
          </a:bodyPr>
          <a:lstStyle/>
          <a:p>
            <a:pPr marL="0" lvl="0" indent="0" algn="ctr" rtl="0">
              <a:lnSpc>
                <a:spcPct val="100000"/>
              </a:lnSpc>
              <a:spcBef>
                <a:spcPts val="0"/>
              </a:spcBef>
              <a:spcAft>
                <a:spcPts val="0"/>
              </a:spcAft>
              <a:buSzPts val="1300"/>
              <a:buNone/>
            </a:pPr>
            <a:r>
              <a:rPr lang="en" sz="2100" b="1">
                <a:solidFill>
                  <a:schemeClr val="dk1"/>
                </a:solidFill>
                <a:latin typeface="Arial"/>
                <a:ea typeface="Arial"/>
                <a:cs typeface="Arial"/>
                <a:sym typeface="Arial"/>
              </a:rPr>
              <a:t>cost</a:t>
            </a:r>
            <a:endParaRPr sz="2100" b="1">
              <a:solidFill>
                <a:schemeClr val="dk1"/>
              </a:solidFill>
              <a:latin typeface="Arial"/>
              <a:ea typeface="Arial"/>
              <a:cs typeface="Arial"/>
              <a:sym typeface="Arial"/>
            </a:endParaRPr>
          </a:p>
          <a:p>
            <a:pPr marL="0" lvl="0" indent="0" algn="ctr" rtl="0">
              <a:lnSpc>
                <a:spcPct val="100000"/>
              </a:lnSpc>
              <a:spcBef>
                <a:spcPts val="1100"/>
              </a:spcBef>
              <a:spcAft>
                <a:spcPts val="1100"/>
              </a:spcAft>
              <a:buSzPts val="1300"/>
              <a:buNone/>
            </a:pPr>
            <a:r>
              <a:rPr lang="en" sz="2100" b="1">
                <a:solidFill>
                  <a:schemeClr val="dk1"/>
                </a:solidFill>
                <a:latin typeface="Arial"/>
                <a:ea typeface="Arial"/>
                <a:cs typeface="Arial"/>
                <a:sym typeface="Arial"/>
              </a:rPr>
              <a:t>latency</a:t>
            </a:r>
            <a:endParaRPr sz="2100" b="1">
              <a:solidFill>
                <a:schemeClr val="dk1"/>
              </a:solidFill>
              <a:latin typeface="Arial"/>
              <a:ea typeface="Arial"/>
              <a:cs typeface="Arial"/>
              <a:sym typeface="Arial"/>
            </a:endParaRPr>
          </a:p>
        </p:txBody>
      </p:sp>
      <p:sp>
        <p:nvSpPr>
          <p:cNvPr id="566" name="Google Shape;566;g3185375ad6e_0_596"/>
          <p:cNvSpPr txBox="1">
            <a:spLocks noGrp="1"/>
          </p:cNvSpPr>
          <p:nvPr>
            <p:ph type="body" idx="1"/>
          </p:nvPr>
        </p:nvSpPr>
        <p:spPr>
          <a:xfrm>
            <a:off x="5277300" y="4247675"/>
            <a:ext cx="1609800" cy="569400"/>
          </a:xfrm>
          <a:prstGeom prst="rect">
            <a:avLst/>
          </a:prstGeom>
          <a:noFill/>
          <a:ln>
            <a:noFill/>
          </a:ln>
        </p:spPr>
        <p:txBody>
          <a:bodyPr spcFirstLastPara="1" wrap="square" lIns="365725" tIns="121900" rIns="329375" bIns="121900" anchor="t" anchorCtr="0">
            <a:spAutoFit/>
          </a:bodyPr>
          <a:lstStyle/>
          <a:p>
            <a:pPr marL="0" lvl="0" indent="0" algn="ctr" rtl="0">
              <a:lnSpc>
                <a:spcPct val="100000"/>
              </a:lnSpc>
              <a:spcBef>
                <a:spcPts val="0"/>
              </a:spcBef>
              <a:spcAft>
                <a:spcPts val="3200"/>
              </a:spcAft>
              <a:buSzPts val="1300"/>
              <a:buNone/>
            </a:pPr>
            <a:r>
              <a:rPr lang="en" sz="2100" b="1">
                <a:solidFill>
                  <a:schemeClr val="accent6"/>
                </a:solidFill>
                <a:latin typeface="Arial"/>
                <a:ea typeface="Arial"/>
                <a:cs typeface="Arial"/>
                <a:sym typeface="Arial"/>
              </a:rPr>
              <a:t>vs</a:t>
            </a:r>
            <a:endParaRPr sz="2100">
              <a:solidFill>
                <a:schemeClr val="accent6"/>
              </a:solidFill>
              <a:latin typeface="Arial"/>
              <a:ea typeface="Arial"/>
              <a:cs typeface="Arial"/>
              <a:sym typeface="Arial"/>
            </a:endParaRPr>
          </a:p>
        </p:txBody>
      </p:sp>
      <p:cxnSp>
        <p:nvCxnSpPr>
          <p:cNvPr id="567" name="Google Shape;567;g3185375ad6e_0_596"/>
          <p:cNvCxnSpPr/>
          <p:nvPr/>
        </p:nvCxnSpPr>
        <p:spPr>
          <a:xfrm>
            <a:off x="5446650" y="1522175"/>
            <a:ext cx="318000" cy="0"/>
          </a:xfrm>
          <a:prstGeom prst="straightConnector1">
            <a:avLst/>
          </a:prstGeom>
          <a:noFill/>
          <a:ln w="19050" cap="flat" cmpd="sng">
            <a:solidFill>
              <a:srgbClr val="4649A8"/>
            </a:solidFill>
            <a:prstDash val="solid"/>
            <a:round/>
            <a:headEnd type="none" w="med" len="med"/>
            <a:tailEnd type="none" w="med" len="med"/>
          </a:ln>
        </p:spPr>
      </p:cxnSp>
      <p:cxnSp>
        <p:nvCxnSpPr>
          <p:cNvPr id="568" name="Google Shape;568;g3185375ad6e_0_596"/>
          <p:cNvCxnSpPr/>
          <p:nvPr/>
        </p:nvCxnSpPr>
        <p:spPr>
          <a:xfrm>
            <a:off x="5446650" y="2318800"/>
            <a:ext cx="318000" cy="0"/>
          </a:xfrm>
          <a:prstGeom prst="straightConnector1">
            <a:avLst/>
          </a:prstGeom>
          <a:noFill/>
          <a:ln w="19050" cap="flat" cmpd="sng">
            <a:solidFill>
              <a:srgbClr val="4649A8"/>
            </a:solidFill>
            <a:prstDash val="solid"/>
            <a:round/>
            <a:headEnd type="none" w="med" len="med"/>
            <a:tailEnd type="none" w="med" len="med"/>
          </a:ln>
        </p:spPr>
      </p:cxnSp>
      <p:cxnSp>
        <p:nvCxnSpPr>
          <p:cNvPr id="569" name="Google Shape;569;g3185375ad6e_0_596"/>
          <p:cNvCxnSpPr/>
          <p:nvPr/>
        </p:nvCxnSpPr>
        <p:spPr>
          <a:xfrm>
            <a:off x="5446650" y="3095525"/>
            <a:ext cx="318000" cy="0"/>
          </a:xfrm>
          <a:prstGeom prst="straightConnector1">
            <a:avLst/>
          </a:prstGeom>
          <a:noFill/>
          <a:ln w="19050" cap="flat" cmpd="sng">
            <a:solidFill>
              <a:srgbClr val="4649A8"/>
            </a:solidFill>
            <a:prstDash val="solid"/>
            <a:round/>
            <a:headEnd type="none" w="med" len="med"/>
            <a:tailEnd type="none" w="med" len="med"/>
          </a:ln>
        </p:spPr>
      </p:cxnSp>
      <p:cxnSp>
        <p:nvCxnSpPr>
          <p:cNvPr id="570" name="Google Shape;570;g3185375ad6e_0_596"/>
          <p:cNvCxnSpPr/>
          <p:nvPr/>
        </p:nvCxnSpPr>
        <p:spPr>
          <a:xfrm>
            <a:off x="5446650" y="4539800"/>
            <a:ext cx="318000" cy="0"/>
          </a:xfrm>
          <a:prstGeom prst="straightConnector1">
            <a:avLst/>
          </a:prstGeom>
          <a:noFill/>
          <a:ln w="19050" cap="flat" cmpd="sng">
            <a:solidFill>
              <a:srgbClr val="4649A8"/>
            </a:solidFill>
            <a:prstDash val="solid"/>
            <a:round/>
            <a:headEnd type="none" w="med" len="med"/>
            <a:tailEnd type="none" w="med" len="med"/>
          </a:ln>
        </p:spPr>
      </p:cxnSp>
      <p:cxnSp>
        <p:nvCxnSpPr>
          <p:cNvPr id="571" name="Google Shape;571;g3185375ad6e_0_596"/>
          <p:cNvCxnSpPr/>
          <p:nvPr/>
        </p:nvCxnSpPr>
        <p:spPr>
          <a:xfrm>
            <a:off x="6445275" y="1522175"/>
            <a:ext cx="318000" cy="0"/>
          </a:xfrm>
          <a:prstGeom prst="straightConnector1">
            <a:avLst/>
          </a:prstGeom>
          <a:noFill/>
          <a:ln w="19050" cap="flat" cmpd="sng">
            <a:solidFill>
              <a:srgbClr val="4649A8"/>
            </a:solidFill>
            <a:prstDash val="solid"/>
            <a:round/>
            <a:headEnd type="none" w="med" len="med"/>
            <a:tailEnd type="none" w="med" len="med"/>
          </a:ln>
        </p:spPr>
      </p:cxnSp>
      <p:cxnSp>
        <p:nvCxnSpPr>
          <p:cNvPr id="572" name="Google Shape;572;g3185375ad6e_0_596"/>
          <p:cNvCxnSpPr/>
          <p:nvPr/>
        </p:nvCxnSpPr>
        <p:spPr>
          <a:xfrm>
            <a:off x="6445275" y="2318800"/>
            <a:ext cx="318000" cy="0"/>
          </a:xfrm>
          <a:prstGeom prst="straightConnector1">
            <a:avLst/>
          </a:prstGeom>
          <a:noFill/>
          <a:ln w="19050" cap="flat" cmpd="sng">
            <a:solidFill>
              <a:srgbClr val="4649A8"/>
            </a:solidFill>
            <a:prstDash val="solid"/>
            <a:round/>
            <a:headEnd type="none" w="med" len="med"/>
            <a:tailEnd type="none" w="med" len="med"/>
          </a:ln>
        </p:spPr>
      </p:cxnSp>
      <p:cxnSp>
        <p:nvCxnSpPr>
          <p:cNvPr id="573" name="Google Shape;573;g3185375ad6e_0_596"/>
          <p:cNvCxnSpPr/>
          <p:nvPr/>
        </p:nvCxnSpPr>
        <p:spPr>
          <a:xfrm>
            <a:off x="6445275" y="3095525"/>
            <a:ext cx="318000" cy="0"/>
          </a:xfrm>
          <a:prstGeom prst="straightConnector1">
            <a:avLst/>
          </a:prstGeom>
          <a:noFill/>
          <a:ln w="19050" cap="flat" cmpd="sng">
            <a:solidFill>
              <a:srgbClr val="4649A8"/>
            </a:solidFill>
            <a:prstDash val="solid"/>
            <a:round/>
            <a:headEnd type="none" w="med" len="med"/>
            <a:tailEnd type="none" w="med" len="med"/>
          </a:ln>
        </p:spPr>
      </p:cxnSp>
      <p:cxnSp>
        <p:nvCxnSpPr>
          <p:cNvPr id="574" name="Google Shape;574;g3185375ad6e_0_596"/>
          <p:cNvCxnSpPr/>
          <p:nvPr/>
        </p:nvCxnSpPr>
        <p:spPr>
          <a:xfrm>
            <a:off x="6445275" y="4539800"/>
            <a:ext cx="318000" cy="0"/>
          </a:xfrm>
          <a:prstGeom prst="straightConnector1">
            <a:avLst/>
          </a:prstGeom>
          <a:noFill/>
          <a:ln w="19050" cap="flat" cmpd="sng">
            <a:solidFill>
              <a:srgbClr val="4649A8"/>
            </a:solidFill>
            <a:prstDash val="solid"/>
            <a:round/>
            <a:headEnd type="none" w="med" len="med"/>
            <a:tailEnd type="non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5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6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5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5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6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5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6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6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6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6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6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5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951"/>
        <p:cNvGrpSpPr/>
        <p:nvPr/>
      </p:nvGrpSpPr>
      <p:grpSpPr>
        <a:xfrm>
          <a:off x="0" y="0"/>
          <a:ext cx="0" cy="0"/>
          <a:chOff x="0" y="0"/>
          <a:chExt cx="0" cy="0"/>
        </a:xfrm>
      </p:grpSpPr>
      <p:sp>
        <p:nvSpPr>
          <p:cNvPr id="952" name="Google Shape;952;g3185375ad6e_2_305"/>
          <p:cNvSpPr/>
          <p:nvPr/>
        </p:nvSpPr>
        <p:spPr>
          <a:xfrm>
            <a:off x="0" y="0"/>
            <a:ext cx="12192000" cy="6858000"/>
          </a:xfrm>
          <a:prstGeom prst="rect">
            <a:avLst/>
          </a:prstGeom>
          <a:solidFill>
            <a:srgbClr val="0B0F1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953" name="Google Shape;953;g3185375ad6e_2_305"/>
          <p:cNvPicPr preferRelativeResize="0"/>
          <p:nvPr/>
        </p:nvPicPr>
        <p:blipFill rotWithShape="1">
          <a:blip r:embed="rId3">
            <a:alphaModFix amt="31000"/>
          </a:blip>
          <a:srcRect l="18352" t="25242" r="31132" b="19034"/>
          <a:stretch/>
        </p:blipFill>
        <p:spPr>
          <a:xfrm>
            <a:off x="0" y="59650"/>
            <a:ext cx="12192000" cy="6874043"/>
          </a:xfrm>
          <a:prstGeom prst="rect">
            <a:avLst/>
          </a:prstGeom>
          <a:noFill/>
          <a:ln>
            <a:noFill/>
          </a:ln>
        </p:spPr>
      </p:pic>
      <p:pic>
        <p:nvPicPr>
          <p:cNvPr id="954" name="Google Shape;954;g3185375ad6e_2_305" descr="A black and white logo&#10;&#10;Description automatically generated"/>
          <p:cNvPicPr preferRelativeResize="0"/>
          <p:nvPr/>
        </p:nvPicPr>
        <p:blipFill rotWithShape="1">
          <a:blip r:embed="rId4">
            <a:alphaModFix/>
          </a:blip>
          <a:srcRect/>
          <a:stretch/>
        </p:blipFill>
        <p:spPr>
          <a:xfrm rot="-5400000">
            <a:off x="11138215" y="824288"/>
            <a:ext cx="1433854" cy="227027"/>
          </a:xfrm>
          <a:prstGeom prst="rect">
            <a:avLst/>
          </a:prstGeom>
          <a:noFill/>
          <a:ln>
            <a:noFill/>
          </a:ln>
        </p:spPr>
      </p:pic>
      <p:sp>
        <p:nvSpPr>
          <p:cNvPr id="955" name="Google Shape;955;g3185375ad6e_2_305"/>
          <p:cNvSpPr txBox="1">
            <a:spLocks noGrp="1"/>
          </p:cNvSpPr>
          <p:nvPr>
            <p:ph type="sldNum" idx="12"/>
          </p:nvPr>
        </p:nvSpPr>
        <p:spPr>
          <a:xfrm>
            <a:off x="11650861" y="6462864"/>
            <a:ext cx="396900" cy="3975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 sz="900">
                <a:solidFill>
                  <a:srgbClr val="CBD8DF"/>
                </a:solidFill>
                <a:latin typeface="Urbanist Light"/>
                <a:ea typeface="Urbanist Light"/>
                <a:cs typeface="Urbanist Light"/>
                <a:sym typeface="Urbanist Light"/>
              </a:rPr>
              <a:t>30</a:t>
            </a:fld>
            <a:endParaRPr sz="900">
              <a:solidFill>
                <a:srgbClr val="CBD8DF"/>
              </a:solidFill>
              <a:latin typeface="Urbanist Light"/>
              <a:ea typeface="Urbanist Light"/>
              <a:cs typeface="Urbanist Light"/>
              <a:sym typeface="Urbanist Light"/>
            </a:endParaRPr>
          </a:p>
        </p:txBody>
      </p:sp>
      <p:sp>
        <p:nvSpPr>
          <p:cNvPr id="956" name="Google Shape;956;g3185375ad6e_2_305"/>
          <p:cNvSpPr txBox="1"/>
          <p:nvPr/>
        </p:nvSpPr>
        <p:spPr>
          <a:xfrm>
            <a:off x="680016" y="1223275"/>
            <a:ext cx="2669400" cy="277200"/>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None/>
            </a:pPr>
            <a:r>
              <a:rPr lang="en" sz="2000" b="1">
                <a:solidFill>
                  <a:srgbClr val="FF00FF"/>
                </a:solidFill>
              </a:rPr>
              <a:t>Misconception 10+:</a:t>
            </a:r>
            <a:endParaRPr sz="1400" b="1">
              <a:solidFill>
                <a:srgbClr val="FF00FF"/>
              </a:solidFill>
              <a:latin typeface="Arial"/>
              <a:ea typeface="Arial"/>
              <a:cs typeface="Arial"/>
              <a:sym typeface="Arial"/>
            </a:endParaRPr>
          </a:p>
        </p:txBody>
      </p:sp>
      <p:sp>
        <p:nvSpPr>
          <p:cNvPr id="957" name="Google Shape;957;g3185375ad6e_2_305"/>
          <p:cNvSpPr/>
          <p:nvPr/>
        </p:nvSpPr>
        <p:spPr>
          <a:xfrm>
            <a:off x="647552" y="4341098"/>
            <a:ext cx="7005000" cy="3900900"/>
          </a:xfrm>
          <a:prstGeom prst="roundRect">
            <a:avLst>
              <a:gd name="adj" fmla="val 5833"/>
            </a:avLst>
          </a:prstGeom>
          <a:gradFill>
            <a:gsLst>
              <a:gs pos="0">
                <a:srgbClr val="2F3278">
                  <a:alpha val="0"/>
                </a:srgbClr>
              </a:gs>
              <a:gs pos="52999">
                <a:srgbClr val="2A2D68">
                  <a:alpha val="44705"/>
                </a:srgbClr>
              </a:gs>
              <a:gs pos="100000">
                <a:srgbClr val="25295A">
                  <a:alpha val="0"/>
                </a:srgbClr>
              </a:gs>
            </a:gsLst>
            <a:lin ang="6600130" scaled="0"/>
          </a:gradFill>
          <a:ln w="9525" cap="flat" cmpd="sng">
            <a:solidFill>
              <a:srgbClr val="4649A8">
                <a:alpha val="43140"/>
              </a:srgbClr>
            </a:solidFill>
            <a:prstDash val="solid"/>
            <a:round/>
            <a:headEnd type="none" w="sm" len="sm"/>
            <a:tailEnd type="none" w="sm" len="sm"/>
          </a:ln>
        </p:spPr>
        <p:txBody>
          <a:bodyPr spcFirstLastPara="1" wrap="square" lIns="109700" tIns="109700" rIns="109700" bIns="109700" anchor="ctr" anchorCtr="0">
            <a:noAutofit/>
          </a:bodyPr>
          <a:lstStyle/>
          <a:p>
            <a:pPr marL="0" marR="0" lvl="0" indent="0" algn="ctr" rtl="0">
              <a:spcBef>
                <a:spcPts val="0"/>
              </a:spcBef>
              <a:spcAft>
                <a:spcPts val="0"/>
              </a:spcAft>
              <a:buNone/>
            </a:pPr>
            <a:endParaRPr sz="2000">
              <a:solidFill>
                <a:schemeClr val="dk1"/>
              </a:solidFill>
              <a:latin typeface="Urbanist Medium"/>
              <a:ea typeface="Urbanist Medium"/>
              <a:cs typeface="Urbanist Medium"/>
              <a:sym typeface="Urbanist Medium"/>
            </a:endParaRPr>
          </a:p>
        </p:txBody>
      </p:sp>
      <p:sp>
        <p:nvSpPr>
          <p:cNvPr id="958" name="Google Shape;958;g3185375ad6e_2_305"/>
          <p:cNvSpPr txBox="1"/>
          <p:nvPr/>
        </p:nvSpPr>
        <p:spPr>
          <a:xfrm>
            <a:off x="1048385" y="4845485"/>
            <a:ext cx="4990500" cy="1103100"/>
          </a:xfrm>
          <a:prstGeom prst="rect">
            <a:avLst/>
          </a:prstGeom>
          <a:noFill/>
          <a:ln>
            <a:noFill/>
          </a:ln>
        </p:spPr>
        <p:txBody>
          <a:bodyPr spcFirstLastPara="1" wrap="square" lIns="0" tIns="0" rIns="0" bIns="0" anchor="t" anchorCtr="0">
            <a:spAutoFit/>
          </a:bodyPr>
          <a:lstStyle/>
          <a:p>
            <a:pPr marL="457200" lvl="0" indent="-323850" algn="l" rtl="0">
              <a:spcBef>
                <a:spcPts val="1600"/>
              </a:spcBef>
              <a:spcAft>
                <a:spcPts val="0"/>
              </a:spcAft>
              <a:buClr>
                <a:srgbClr val="6366F2"/>
              </a:buClr>
              <a:buSzPts val="1500"/>
              <a:buFont typeface="Noto Sans Symbols"/>
              <a:buChar char="▪"/>
            </a:pPr>
            <a:r>
              <a:rPr lang="en" sz="1500" b="1">
                <a:solidFill>
                  <a:schemeClr val="lt1"/>
                </a:solidFill>
              </a:rPr>
              <a:t>Bullet point 1</a:t>
            </a:r>
            <a:r>
              <a:rPr lang="en" sz="1500">
                <a:solidFill>
                  <a:schemeClr val="lt1"/>
                </a:solidFill>
              </a:rPr>
              <a:t>: Text 1</a:t>
            </a:r>
            <a:endParaRPr sz="1500" b="1">
              <a:solidFill>
                <a:schemeClr val="lt1"/>
              </a:solidFill>
            </a:endParaRPr>
          </a:p>
          <a:p>
            <a:pPr marL="457200" lvl="0" indent="-323850" algn="l" rtl="0">
              <a:spcBef>
                <a:spcPts val="1600"/>
              </a:spcBef>
              <a:spcAft>
                <a:spcPts val="0"/>
              </a:spcAft>
              <a:buClr>
                <a:srgbClr val="6366F2"/>
              </a:buClr>
              <a:buSzPts val="1500"/>
              <a:buFont typeface="Noto Sans Symbols"/>
              <a:buChar char="▪"/>
            </a:pPr>
            <a:r>
              <a:rPr lang="en" sz="1500" b="1">
                <a:solidFill>
                  <a:schemeClr val="lt1"/>
                </a:solidFill>
              </a:rPr>
              <a:t>Bullet point 2</a:t>
            </a:r>
            <a:r>
              <a:rPr lang="en" sz="1500">
                <a:solidFill>
                  <a:schemeClr val="lt1"/>
                </a:solidFill>
              </a:rPr>
              <a:t>: Text 2</a:t>
            </a:r>
            <a:endParaRPr sz="1500" b="1">
              <a:solidFill>
                <a:schemeClr val="lt1"/>
              </a:solidFill>
            </a:endParaRPr>
          </a:p>
          <a:p>
            <a:pPr marL="457200" lvl="0" indent="-323850" algn="l" rtl="0">
              <a:spcBef>
                <a:spcPts val="1600"/>
              </a:spcBef>
              <a:spcAft>
                <a:spcPts val="1600"/>
              </a:spcAft>
              <a:buClr>
                <a:srgbClr val="6366F2"/>
              </a:buClr>
              <a:buSzPts val="1500"/>
              <a:buFont typeface="Noto Sans Symbols"/>
              <a:buChar char="▪"/>
            </a:pPr>
            <a:r>
              <a:rPr lang="en" sz="1500" b="1">
                <a:solidFill>
                  <a:schemeClr val="lt1"/>
                </a:solidFill>
              </a:rPr>
              <a:t>Bullet point 3</a:t>
            </a:r>
            <a:r>
              <a:rPr lang="en" sz="1500">
                <a:solidFill>
                  <a:schemeClr val="lt1"/>
                </a:solidFill>
              </a:rPr>
              <a:t>: Text 3</a:t>
            </a:r>
            <a:endParaRPr sz="1500">
              <a:solidFill>
                <a:schemeClr val="lt1"/>
              </a:solidFill>
            </a:endParaRPr>
          </a:p>
        </p:txBody>
      </p:sp>
      <p:sp>
        <p:nvSpPr>
          <p:cNvPr id="959" name="Google Shape;959;g3185375ad6e_2_305"/>
          <p:cNvSpPr txBox="1"/>
          <p:nvPr/>
        </p:nvSpPr>
        <p:spPr>
          <a:xfrm>
            <a:off x="647550" y="1596175"/>
            <a:ext cx="6937800" cy="609600"/>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None/>
            </a:pPr>
            <a:r>
              <a:rPr lang="en" sz="4400" b="1">
                <a:solidFill>
                  <a:schemeClr val="lt1"/>
                </a:solidFill>
              </a:rPr>
              <a:t>Evaluating longer text</a:t>
            </a:r>
            <a:endParaRPr sz="4400" b="1">
              <a:solidFill>
                <a:schemeClr val="lt1"/>
              </a:solidFill>
              <a:latin typeface="Arial"/>
              <a:ea typeface="Arial"/>
              <a:cs typeface="Arial"/>
              <a:sym typeface="Arial"/>
            </a:endParaRPr>
          </a:p>
        </p:txBody>
      </p:sp>
      <p:pic>
        <p:nvPicPr>
          <p:cNvPr id="960" name="Google Shape;960;g3185375ad6e_2_305"/>
          <p:cNvPicPr preferRelativeResize="0"/>
          <p:nvPr/>
        </p:nvPicPr>
        <p:blipFill>
          <a:blip r:embed="rId5">
            <a:alphaModFix/>
          </a:blip>
          <a:stretch>
            <a:fillRect/>
          </a:stretch>
        </p:blipFill>
        <p:spPr>
          <a:xfrm>
            <a:off x="7280513" y="1085850"/>
            <a:ext cx="3219450" cy="46863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964"/>
        <p:cNvGrpSpPr/>
        <p:nvPr/>
      </p:nvGrpSpPr>
      <p:grpSpPr>
        <a:xfrm>
          <a:off x="0" y="0"/>
          <a:ext cx="0" cy="0"/>
          <a:chOff x="0" y="0"/>
          <a:chExt cx="0" cy="0"/>
        </a:xfrm>
      </p:grpSpPr>
      <p:sp>
        <p:nvSpPr>
          <p:cNvPr id="965" name="Google Shape;965;g3185375ad6e_2_510"/>
          <p:cNvSpPr/>
          <p:nvPr/>
        </p:nvSpPr>
        <p:spPr>
          <a:xfrm>
            <a:off x="0" y="0"/>
            <a:ext cx="12192000" cy="6858000"/>
          </a:xfrm>
          <a:prstGeom prst="rect">
            <a:avLst/>
          </a:prstGeom>
          <a:solidFill>
            <a:srgbClr val="0B0F1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966" name="Google Shape;966;g3185375ad6e_2_510"/>
          <p:cNvPicPr preferRelativeResize="0"/>
          <p:nvPr/>
        </p:nvPicPr>
        <p:blipFill rotWithShape="1">
          <a:blip r:embed="rId3">
            <a:alphaModFix amt="31000"/>
          </a:blip>
          <a:srcRect l="18352" t="25242" r="31132" b="19034"/>
          <a:stretch/>
        </p:blipFill>
        <p:spPr>
          <a:xfrm>
            <a:off x="0" y="59650"/>
            <a:ext cx="12192000" cy="6874043"/>
          </a:xfrm>
          <a:prstGeom prst="rect">
            <a:avLst/>
          </a:prstGeom>
          <a:noFill/>
          <a:ln>
            <a:noFill/>
          </a:ln>
        </p:spPr>
      </p:pic>
      <p:pic>
        <p:nvPicPr>
          <p:cNvPr id="967" name="Google Shape;967;g3185375ad6e_2_510" descr="A black and white logo&#10;&#10;Description automatically generated"/>
          <p:cNvPicPr preferRelativeResize="0"/>
          <p:nvPr/>
        </p:nvPicPr>
        <p:blipFill rotWithShape="1">
          <a:blip r:embed="rId4">
            <a:alphaModFix/>
          </a:blip>
          <a:srcRect/>
          <a:stretch/>
        </p:blipFill>
        <p:spPr>
          <a:xfrm rot="-5400000">
            <a:off x="11138215" y="824288"/>
            <a:ext cx="1433854" cy="227027"/>
          </a:xfrm>
          <a:prstGeom prst="rect">
            <a:avLst/>
          </a:prstGeom>
          <a:noFill/>
          <a:ln>
            <a:noFill/>
          </a:ln>
        </p:spPr>
      </p:pic>
      <p:sp>
        <p:nvSpPr>
          <p:cNvPr id="968" name="Google Shape;968;g3185375ad6e_2_510"/>
          <p:cNvSpPr txBox="1">
            <a:spLocks noGrp="1"/>
          </p:cNvSpPr>
          <p:nvPr>
            <p:ph type="sldNum" idx="12"/>
          </p:nvPr>
        </p:nvSpPr>
        <p:spPr>
          <a:xfrm>
            <a:off x="11650861" y="6462864"/>
            <a:ext cx="396900" cy="3975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 sz="900">
                <a:solidFill>
                  <a:srgbClr val="CBD8DF"/>
                </a:solidFill>
                <a:latin typeface="Urbanist Light"/>
                <a:ea typeface="Urbanist Light"/>
                <a:cs typeface="Urbanist Light"/>
                <a:sym typeface="Urbanist Light"/>
              </a:rPr>
              <a:t>31</a:t>
            </a:fld>
            <a:endParaRPr sz="900">
              <a:solidFill>
                <a:srgbClr val="CBD8DF"/>
              </a:solidFill>
              <a:latin typeface="Urbanist Light"/>
              <a:ea typeface="Urbanist Light"/>
              <a:cs typeface="Urbanist Light"/>
              <a:sym typeface="Urbanist Light"/>
            </a:endParaRPr>
          </a:p>
        </p:txBody>
      </p:sp>
      <p:sp>
        <p:nvSpPr>
          <p:cNvPr id="969" name="Google Shape;969;g3185375ad6e_2_510"/>
          <p:cNvSpPr txBox="1"/>
          <p:nvPr/>
        </p:nvSpPr>
        <p:spPr>
          <a:xfrm>
            <a:off x="680016" y="358575"/>
            <a:ext cx="2669400" cy="277200"/>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None/>
            </a:pPr>
            <a:r>
              <a:rPr lang="en" sz="2000" b="1">
                <a:solidFill>
                  <a:srgbClr val="FF00FF"/>
                </a:solidFill>
              </a:rPr>
              <a:t>Misconception 10+:</a:t>
            </a:r>
            <a:endParaRPr sz="1400" b="1">
              <a:solidFill>
                <a:srgbClr val="FF00FF"/>
              </a:solidFill>
              <a:latin typeface="Arial"/>
              <a:ea typeface="Arial"/>
              <a:cs typeface="Arial"/>
              <a:sym typeface="Arial"/>
            </a:endParaRPr>
          </a:p>
        </p:txBody>
      </p:sp>
      <p:sp>
        <p:nvSpPr>
          <p:cNvPr id="970" name="Google Shape;970;g3185375ad6e_2_510"/>
          <p:cNvSpPr txBox="1"/>
          <p:nvPr/>
        </p:nvSpPr>
        <p:spPr>
          <a:xfrm>
            <a:off x="646050" y="763350"/>
            <a:ext cx="8766300" cy="498600"/>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SzPts val="1100"/>
              <a:buNone/>
            </a:pPr>
            <a:r>
              <a:rPr lang="en" sz="3600" b="1">
                <a:solidFill>
                  <a:schemeClr val="lt1"/>
                </a:solidFill>
              </a:rPr>
              <a:t>Evaluating longer text</a:t>
            </a:r>
            <a:endParaRPr sz="3600" b="1">
              <a:solidFill>
                <a:schemeClr val="lt1"/>
              </a:solidFill>
            </a:endParaRPr>
          </a:p>
        </p:txBody>
      </p:sp>
      <p:sp>
        <p:nvSpPr>
          <p:cNvPr id="971" name="Google Shape;971;g3185375ad6e_2_510"/>
          <p:cNvSpPr/>
          <p:nvPr/>
        </p:nvSpPr>
        <p:spPr>
          <a:xfrm>
            <a:off x="646050" y="1888425"/>
            <a:ext cx="8766300" cy="4574400"/>
          </a:xfrm>
          <a:prstGeom prst="roundRect">
            <a:avLst>
              <a:gd name="adj" fmla="val 5833"/>
            </a:avLst>
          </a:prstGeom>
          <a:gradFill>
            <a:gsLst>
              <a:gs pos="0">
                <a:srgbClr val="2F3278">
                  <a:alpha val="0"/>
                </a:srgbClr>
              </a:gs>
              <a:gs pos="52999">
                <a:srgbClr val="2A2D68">
                  <a:alpha val="44705"/>
                </a:srgbClr>
              </a:gs>
              <a:gs pos="100000">
                <a:srgbClr val="25295A">
                  <a:alpha val="0"/>
                </a:srgbClr>
              </a:gs>
            </a:gsLst>
            <a:lin ang="6600130" scaled="0"/>
          </a:gradFill>
          <a:ln w="9525" cap="flat" cmpd="sng">
            <a:solidFill>
              <a:srgbClr val="4649A8">
                <a:alpha val="43140"/>
              </a:srgbClr>
            </a:solidFill>
            <a:prstDash val="solid"/>
            <a:round/>
            <a:headEnd type="none" w="sm" len="sm"/>
            <a:tailEnd type="none" w="sm" len="sm"/>
          </a:ln>
        </p:spPr>
        <p:txBody>
          <a:bodyPr spcFirstLastPara="1" wrap="square" lIns="109700" tIns="109700" rIns="109700" bIns="109700" anchor="ctr" anchorCtr="0">
            <a:noAutofit/>
          </a:bodyPr>
          <a:lstStyle/>
          <a:p>
            <a:pPr marL="0" marR="0" lvl="0" indent="0" algn="ctr" rtl="0">
              <a:spcBef>
                <a:spcPts val="0"/>
              </a:spcBef>
              <a:spcAft>
                <a:spcPts val="0"/>
              </a:spcAft>
              <a:buNone/>
            </a:pPr>
            <a:endParaRPr sz="2000">
              <a:solidFill>
                <a:schemeClr val="dk1"/>
              </a:solidFill>
              <a:latin typeface="Urbanist Medium"/>
              <a:ea typeface="Urbanist Medium"/>
              <a:cs typeface="Urbanist Medium"/>
              <a:sym typeface="Urbanist Medium"/>
            </a:endParaRPr>
          </a:p>
        </p:txBody>
      </p:sp>
      <p:sp>
        <p:nvSpPr>
          <p:cNvPr id="972" name="Google Shape;972;g3185375ad6e_2_510"/>
          <p:cNvSpPr txBox="1"/>
          <p:nvPr/>
        </p:nvSpPr>
        <p:spPr>
          <a:xfrm>
            <a:off x="2961850" y="3856375"/>
            <a:ext cx="47709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800">
                <a:solidFill>
                  <a:schemeClr val="lt1"/>
                </a:solidFill>
                <a:highlight>
                  <a:srgbClr val="CC3300"/>
                </a:highlight>
              </a:rPr>
              <a:t>Add image here</a:t>
            </a:r>
            <a:endParaRPr sz="2800">
              <a:solidFill>
                <a:schemeClr val="lt1"/>
              </a:solidFill>
              <a:highlight>
                <a:srgbClr val="CC3300"/>
              </a:highlight>
            </a:endParaRPr>
          </a:p>
        </p:txBody>
      </p:sp>
      <p:pic>
        <p:nvPicPr>
          <p:cNvPr id="973" name="Google Shape;973;g3185375ad6e_2_510"/>
          <p:cNvPicPr preferRelativeResize="0"/>
          <p:nvPr/>
        </p:nvPicPr>
        <p:blipFill>
          <a:blip r:embed="rId5">
            <a:alphaModFix/>
          </a:blip>
          <a:stretch>
            <a:fillRect/>
          </a:stretch>
        </p:blipFill>
        <p:spPr>
          <a:xfrm>
            <a:off x="9842306" y="492913"/>
            <a:ext cx="1568775" cy="2283542"/>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977"/>
        <p:cNvGrpSpPr/>
        <p:nvPr/>
      </p:nvGrpSpPr>
      <p:grpSpPr>
        <a:xfrm>
          <a:off x="0" y="0"/>
          <a:ext cx="0" cy="0"/>
          <a:chOff x="0" y="0"/>
          <a:chExt cx="0" cy="0"/>
        </a:xfrm>
      </p:grpSpPr>
      <p:sp>
        <p:nvSpPr>
          <p:cNvPr id="978" name="Google Shape;978;g3185375ad6e_2_332"/>
          <p:cNvSpPr/>
          <p:nvPr/>
        </p:nvSpPr>
        <p:spPr>
          <a:xfrm>
            <a:off x="0" y="0"/>
            <a:ext cx="12192000" cy="6858000"/>
          </a:xfrm>
          <a:prstGeom prst="rect">
            <a:avLst/>
          </a:prstGeom>
          <a:solidFill>
            <a:srgbClr val="0B0F1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979" name="Google Shape;979;g3185375ad6e_2_332"/>
          <p:cNvPicPr preferRelativeResize="0"/>
          <p:nvPr/>
        </p:nvPicPr>
        <p:blipFill rotWithShape="1">
          <a:blip r:embed="rId3">
            <a:alphaModFix amt="31000"/>
          </a:blip>
          <a:srcRect l="18352" t="25242" r="31132" b="19034"/>
          <a:stretch/>
        </p:blipFill>
        <p:spPr>
          <a:xfrm>
            <a:off x="0" y="59650"/>
            <a:ext cx="12192000" cy="6874043"/>
          </a:xfrm>
          <a:prstGeom prst="rect">
            <a:avLst/>
          </a:prstGeom>
          <a:noFill/>
          <a:ln>
            <a:noFill/>
          </a:ln>
        </p:spPr>
      </p:pic>
      <p:pic>
        <p:nvPicPr>
          <p:cNvPr id="980" name="Google Shape;980;g3185375ad6e_2_332" descr="A black and white logo&#10;&#10;Description automatically generated"/>
          <p:cNvPicPr preferRelativeResize="0"/>
          <p:nvPr/>
        </p:nvPicPr>
        <p:blipFill rotWithShape="1">
          <a:blip r:embed="rId4">
            <a:alphaModFix/>
          </a:blip>
          <a:srcRect/>
          <a:stretch/>
        </p:blipFill>
        <p:spPr>
          <a:xfrm rot="-5400000">
            <a:off x="11138215" y="824288"/>
            <a:ext cx="1433854" cy="227027"/>
          </a:xfrm>
          <a:prstGeom prst="rect">
            <a:avLst/>
          </a:prstGeom>
          <a:noFill/>
          <a:ln>
            <a:noFill/>
          </a:ln>
        </p:spPr>
      </p:pic>
      <p:sp>
        <p:nvSpPr>
          <p:cNvPr id="981" name="Google Shape;981;g3185375ad6e_2_332"/>
          <p:cNvSpPr txBox="1">
            <a:spLocks noGrp="1"/>
          </p:cNvSpPr>
          <p:nvPr>
            <p:ph type="sldNum" idx="12"/>
          </p:nvPr>
        </p:nvSpPr>
        <p:spPr>
          <a:xfrm>
            <a:off x="11650861" y="6462864"/>
            <a:ext cx="396900" cy="3975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 sz="900">
                <a:solidFill>
                  <a:srgbClr val="CBD8DF"/>
                </a:solidFill>
                <a:latin typeface="Urbanist Light"/>
                <a:ea typeface="Urbanist Light"/>
                <a:cs typeface="Urbanist Light"/>
                <a:sym typeface="Urbanist Light"/>
              </a:rPr>
              <a:t>32</a:t>
            </a:fld>
            <a:endParaRPr sz="900">
              <a:solidFill>
                <a:srgbClr val="CBD8DF"/>
              </a:solidFill>
              <a:latin typeface="Urbanist Light"/>
              <a:ea typeface="Urbanist Light"/>
              <a:cs typeface="Urbanist Light"/>
              <a:sym typeface="Urbanist Light"/>
            </a:endParaRPr>
          </a:p>
        </p:txBody>
      </p:sp>
      <p:sp>
        <p:nvSpPr>
          <p:cNvPr id="982" name="Google Shape;982;g3185375ad6e_2_332"/>
          <p:cNvSpPr txBox="1"/>
          <p:nvPr/>
        </p:nvSpPr>
        <p:spPr>
          <a:xfrm>
            <a:off x="680016" y="1223275"/>
            <a:ext cx="2669400" cy="277200"/>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None/>
            </a:pPr>
            <a:r>
              <a:rPr lang="en" sz="2000" b="1">
                <a:solidFill>
                  <a:srgbClr val="FF00FF"/>
                </a:solidFill>
              </a:rPr>
              <a:t>Misconception 10+:</a:t>
            </a:r>
            <a:endParaRPr sz="1400" b="1">
              <a:solidFill>
                <a:srgbClr val="FF00FF"/>
              </a:solidFill>
              <a:latin typeface="Arial"/>
              <a:ea typeface="Arial"/>
              <a:cs typeface="Arial"/>
              <a:sym typeface="Arial"/>
            </a:endParaRPr>
          </a:p>
        </p:txBody>
      </p:sp>
      <p:sp>
        <p:nvSpPr>
          <p:cNvPr id="983" name="Google Shape;983;g3185375ad6e_2_332"/>
          <p:cNvSpPr/>
          <p:nvPr/>
        </p:nvSpPr>
        <p:spPr>
          <a:xfrm>
            <a:off x="647552" y="4341098"/>
            <a:ext cx="7005000" cy="3900900"/>
          </a:xfrm>
          <a:prstGeom prst="roundRect">
            <a:avLst>
              <a:gd name="adj" fmla="val 5833"/>
            </a:avLst>
          </a:prstGeom>
          <a:gradFill>
            <a:gsLst>
              <a:gs pos="0">
                <a:srgbClr val="2F3278">
                  <a:alpha val="0"/>
                </a:srgbClr>
              </a:gs>
              <a:gs pos="52999">
                <a:srgbClr val="2A2D68">
                  <a:alpha val="44705"/>
                </a:srgbClr>
              </a:gs>
              <a:gs pos="100000">
                <a:srgbClr val="25295A">
                  <a:alpha val="0"/>
                </a:srgbClr>
              </a:gs>
            </a:gsLst>
            <a:lin ang="6600130" scaled="0"/>
          </a:gradFill>
          <a:ln w="9525" cap="flat" cmpd="sng">
            <a:solidFill>
              <a:srgbClr val="4649A8">
                <a:alpha val="43140"/>
              </a:srgbClr>
            </a:solidFill>
            <a:prstDash val="solid"/>
            <a:round/>
            <a:headEnd type="none" w="sm" len="sm"/>
            <a:tailEnd type="none" w="sm" len="sm"/>
          </a:ln>
        </p:spPr>
        <p:txBody>
          <a:bodyPr spcFirstLastPara="1" wrap="square" lIns="109700" tIns="109700" rIns="109700" bIns="109700" anchor="ctr" anchorCtr="0">
            <a:noAutofit/>
          </a:bodyPr>
          <a:lstStyle/>
          <a:p>
            <a:pPr marL="0" marR="0" lvl="0" indent="0" algn="ctr" rtl="0">
              <a:spcBef>
                <a:spcPts val="0"/>
              </a:spcBef>
              <a:spcAft>
                <a:spcPts val="0"/>
              </a:spcAft>
              <a:buNone/>
            </a:pPr>
            <a:endParaRPr sz="2000">
              <a:solidFill>
                <a:schemeClr val="dk1"/>
              </a:solidFill>
              <a:latin typeface="Urbanist Medium"/>
              <a:ea typeface="Urbanist Medium"/>
              <a:cs typeface="Urbanist Medium"/>
              <a:sym typeface="Urbanist Medium"/>
            </a:endParaRPr>
          </a:p>
        </p:txBody>
      </p:sp>
      <p:sp>
        <p:nvSpPr>
          <p:cNvPr id="984" name="Google Shape;984;g3185375ad6e_2_332"/>
          <p:cNvSpPr txBox="1"/>
          <p:nvPr/>
        </p:nvSpPr>
        <p:spPr>
          <a:xfrm>
            <a:off x="1048385" y="4845485"/>
            <a:ext cx="4990500" cy="1103100"/>
          </a:xfrm>
          <a:prstGeom prst="rect">
            <a:avLst/>
          </a:prstGeom>
          <a:noFill/>
          <a:ln>
            <a:noFill/>
          </a:ln>
        </p:spPr>
        <p:txBody>
          <a:bodyPr spcFirstLastPara="1" wrap="square" lIns="0" tIns="0" rIns="0" bIns="0" anchor="t" anchorCtr="0">
            <a:spAutoFit/>
          </a:bodyPr>
          <a:lstStyle/>
          <a:p>
            <a:pPr marL="457200" lvl="0" indent="-323850" algn="l" rtl="0">
              <a:spcBef>
                <a:spcPts val="1600"/>
              </a:spcBef>
              <a:spcAft>
                <a:spcPts val="0"/>
              </a:spcAft>
              <a:buClr>
                <a:srgbClr val="6366F2"/>
              </a:buClr>
              <a:buSzPts val="1500"/>
              <a:buFont typeface="Noto Sans Symbols"/>
              <a:buChar char="▪"/>
            </a:pPr>
            <a:r>
              <a:rPr lang="en" sz="1500" b="1">
                <a:solidFill>
                  <a:schemeClr val="lt1"/>
                </a:solidFill>
              </a:rPr>
              <a:t>Bullet point 1</a:t>
            </a:r>
            <a:r>
              <a:rPr lang="en" sz="1500">
                <a:solidFill>
                  <a:schemeClr val="lt1"/>
                </a:solidFill>
              </a:rPr>
              <a:t>: Text 1</a:t>
            </a:r>
            <a:endParaRPr sz="1500" b="1">
              <a:solidFill>
                <a:schemeClr val="lt1"/>
              </a:solidFill>
            </a:endParaRPr>
          </a:p>
          <a:p>
            <a:pPr marL="457200" lvl="0" indent="-323850" algn="l" rtl="0">
              <a:spcBef>
                <a:spcPts val="1600"/>
              </a:spcBef>
              <a:spcAft>
                <a:spcPts val="0"/>
              </a:spcAft>
              <a:buClr>
                <a:srgbClr val="6366F2"/>
              </a:buClr>
              <a:buSzPts val="1500"/>
              <a:buFont typeface="Noto Sans Symbols"/>
              <a:buChar char="▪"/>
            </a:pPr>
            <a:r>
              <a:rPr lang="en" sz="1500" b="1">
                <a:solidFill>
                  <a:schemeClr val="lt1"/>
                </a:solidFill>
              </a:rPr>
              <a:t>Bullet point 2</a:t>
            </a:r>
            <a:r>
              <a:rPr lang="en" sz="1500">
                <a:solidFill>
                  <a:schemeClr val="lt1"/>
                </a:solidFill>
              </a:rPr>
              <a:t>: Text 2</a:t>
            </a:r>
            <a:endParaRPr sz="1500" b="1">
              <a:solidFill>
                <a:schemeClr val="lt1"/>
              </a:solidFill>
            </a:endParaRPr>
          </a:p>
          <a:p>
            <a:pPr marL="457200" lvl="0" indent="-323850" algn="l" rtl="0">
              <a:spcBef>
                <a:spcPts val="1600"/>
              </a:spcBef>
              <a:spcAft>
                <a:spcPts val="1600"/>
              </a:spcAft>
              <a:buClr>
                <a:srgbClr val="6366F2"/>
              </a:buClr>
              <a:buSzPts val="1500"/>
              <a:buFont typeface="Noto Sans Symbols"/>
              <a:buChar char="▪"/>
            </a:pPr>
            <a:r>
              <a:rPr lang="en" sz="1500" b="1">
                <a:solidFill>
                  <a:schemeClr val="lt1"/>
                </a:solidFill>
              </a:rPr>
              <a:t>Bullet point 3</a:t>
            </a:r>
            <a:r>
              <a:rPr lang="en" sz="1500">
                <a:solidFill>
                  <a:schemeClr val="lt1"/>
                </a:solidFill>
              </a:rPr>
              <a:t>: Text 3</a:t>
            </a:r>
            <a:endParaRPr sz="1500">
              <a:solidFill>
                <a:schemeClr val="lt1"/>
              </a:solidFill>
            </a:endParaRPr>
          </a:p>
        </p:txBody>
      </p:sp>
      <p:sp>
        <p:nvSpPr>
          <p:cNvPr id="985" name="Google Shape;985;g3185375ad6e_2_332"/>
          <p:cNvSpPr txBox="1"/>
          <p:nvPr/>
        </p:nvSpPr>
        <p:spPr>
          <a:xfrm>
            <a:off x="647550" y="1596175"/>
            <a:ext cx="6937800" cy="1219200"/>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None/>
            </a:pPr>
            <a:r>
              <a:rPr lang="en" sz="4400" b="1">
                <a:solidFill>
                  <a:schemeClr val="lt1"/>
                </a:solidFill>
              </a:rPr>
              <a:t>Comparison evaluation is robust</a:t>
            </a:r>
            <a:endParaRPr sz="4400" b="1">
              <a:solidFill>
                <a:schemeClr val="lt1"/>
              </a:solidFill>
              <a:latin typeface="Arial"/>
              <a:ea typeface="Arial"/>
              <a:cs typeface="Arial"/>
              <a:sym typeface="Arial"/>
            </a:endParaRPr>
          </a:p>
        </p:txBody>
      </p:sp>
      <p:pic>
        <p:nvPicPr>
          <p:cNvPr id="986" name="Google Shape;986;g3185375ad6e_2_332"/>
          <p:cNvPicPr preferRelativeResize="0"/>
          <p:nvPr/>
        </p:nvPicPr>
        <p:blipFill>
          <a:blip r:embed="rId5">
            <a:alphaModFix/>
          </a:blip>
          <a:stretch>
            <a:fillRect/>
          </a:stretch>
        </p:blipFill>
        <p:spPr>
          <a:xfrm>
            <a:off x="7280513" y="1085850"/>
            <a:ext cx="3219450" cy="468630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990"/>
        <p:cNvGrpSpPr/>
        <p:nvPr/>
      </p:nvGrpSpPr>
      <p:grpSpPr>
        <a:xfrm>
          <a:off x="0" y="0"/>
          <a:ext cx="0" cy="0"/>
          <a:chOff x="0" y="0"/>
          <a:chExt cx="0" cy="0"/>
        </a:xfrm>
      </p:grpSpPr>
      <p:sp>
        <p:nvSpPr>
          <p:cNvPr id="991" name="Google Shape;991;g3185375ad6e_2_522"/>
          <p:cNvSpPr/>
          <p:nvPr/>
        </p:nvSpPr>
        <p:spPr>
          <a:xfrm>
            <a:off x="0" y="0"/>
            <a:ext cx="12192000" cy="6858000"/>
          </a:xfrm>
          <a:prstGeom prst="rect">
            <a:avLst/>
          </a:prstGeom>
          <a:solidFill>
            <a:srgbClr val="0B0F1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992" name="Google Shape;992;g3185375ad6e_2_522"/>
          <p:cNvPicPr preferRelativeResize="0"/>
          <p:nvPr/>
        </p:nvPicPr>
        <p:blipFill rotWithShape="1">
          <a:blip r:embed="rId3">
            <a:alphaModFix amt="31000"/>
          </a:blip>
          <a:srcRect l="18352" t="25242" r="31132" b="19034"/>
          <a:stretch/>
        </p:blipFill>
        <p:spPr>
          <a:xfrm>
            <a:off x="0" y="59650"/>
            <a:ext cx="12192000" cy="6874043"/>
          </a:xfrm>
          <a:prstGeom prst="rect">
            <a:avLst/>
          </a:prstGeom>
          <a:noFill/>
          <a:ln>
            <a:noFill/>
          </a:ln>
        </p:spPr>
      </p:pic>
      <p:pic>
        <p:nvPicPr>
          <p:cNvPr id="993" name="Google Shape;993;g3185375ad6e_2_522" descr="A black and white logo&#10;&#10;Description automatically generated"/>
          <p:cNvPicPr preferRelativeResize="0"/>
          <p:nvPr/>
        </p:nvPicPr>
        <p:blipFill rotWithShape="1">
          <a:blip r:embed="rId4">
            <a:alphaModFix/>
          </a:blip>
          <a:srcRect/>
          <a:stretch/>
        </p:blipFill>
        <p:spPr>
          <a:xfrm rot="-5400000">
            <a:off x="11138215" y="824288"/>
            <a:ext cx="1433854" cy="227027"/>
          </a:xfrm>
          <a:prstGeom prst="rect">
            <a:avLst/>
          </a:prstGeom>
          <a:noFill/>
          <a:ln>
            <a:noFill/>
          </a:ln>
        </p:spPr>
      </p:pic>
      <p:sp>
        <p:nvSpPr>
          <p:cNvPr id="994" name="Google Shape;994;g3185375ad6e_2_522"/>
          <p:cNvSpPr txBox="1">
            <a:spLocks noGrp="1"/>
          </p:cNvSpPr>
          <p:nvPr>
            <p:ph type="sldNum" idx="12"/>
          </p:nvPr>
        </p:nvSpPr>
        <p:spPr>
          <a:xfrm>
            <a:off x="11650861" y="6462864"/>
            <a:ext cx="396900" cy="3975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 sz="900">
                <a:solidFill>
                  <a:srgbClr val="CBD8DF"/>
                </a:solidFill>
                <a:latin typeface="Urbanist Light"/>
                <a:ea typeface="Urbanist Light"/>
                <a:cs typeface="Urbanist Light"/>
                <a:sym typeface="Urbanist Light"/>
              </a:rPr>
              <a:t>33</a:t>
            </a:fld>
            <a:endParaRPr sz="900">
              <a:solidFill>
                <a:srgbClr val="CBD8DF"/>
              </a:solidFill>
              <a:latin typeface="Urbanist Light"/>
              <a:ea typeface="Urbanist Light"/>
              <a:cs typeface="Urbanist Light"/>
              <a:sym typeface="Urbanist Light"/>
            </a:endParaRPr>
          </a:p>
        </p:txBody>
      </p:sp>
      <p:sp>
        <p:nvSpPr>
          <p:cNvPr id="995" name="Google Shape;995;g3185375ad6e_2_522"/>
          <p:cNvSpPr txBox="1"/>
          <p:nvPr/>
        </p:nvSpPr>
        <p:spPr>
          <a:xfrm>
            <a:off x="680016" y="358575"/>
            <a:ext cx="2669400" cy="277200"/>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None/>
            </a:pPr>
            <a:r>
              <a:rPr lang="en" sz="2000" b="1">
                <a:solidFill>
                  <a:srgbClr val="FF00FF"/>
                </a:solidFill>
              </a:rPr>
              <a:t>Misconception 10+:</a:t>
            </a:r>
            <a:endParaRPr sz="1400" b="1">
              <a:solidFill>
                <a:srgbClr val="FF00FF"/>
              </a:solidFill>
              <a:latin typeface="Arial"/>
              <a:ea typeface="Arial"/>
              <a:cs typeface="Arial"/>
              <a:sym typeface="Arial"/>
            </a:endParaRPr>
          </a:p>
        </p:txBody>
      </p:sp>
      <p:sp>
        <p:nvSpPr>
          <p:cNvPr id="996" name="Google Shape;996;g3185375ad6e_2_522"/>
          <p:cNvSpPr txBox="1"/>
          <p:nvPr/>
        </p:nvSpPr>
        <p:spPr>
          <a:xfrm>
            <a:off x="646050" y="763350"/>
            <a:ext cx="8766300" cy="498600"/>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SzPts val="1100"/>
              <a:buNone/>
            </a:pPr>
            <a:r>
              <a:rPr lang="en" sz="3600" b="1">
                <a:solidFill>
                  <a:schemeClr val="lt1"/>
                </a:solidFill>
              </a:rPr>
              <a:t>Comparison evaluation is robust</a:t>
            </a:r>
            <a:endParaRPr sz="3600" b="1">
              <a:solidFill>
                <a:schemeClr val="lt1"/>
              </a:solidFill>
            </a:endParaRPr>
          </a:p>
        </p:txBody>
      </p:sp>
      <p:sp>
        <p:nvSpPr>
          <p:cNvPr id="997" name="Google Shape;997;g3185375ad6e_2_522"/>
          <p:cNvSpPr/>
          <p:nvPr/>
        </p:nvSpPr>
        <p:spPr>
          <a:xfrm>
            <a:off x="646050" y="1888425"/>
            <a:ext cx="8766300" cy="4574400"/>
          </a:xfrm>
          <a:prstGeom prst="roundRect">
            <a:avLst>
              <a:gd name="adj" fmla="val 5833"/>
            </a:avLst>
          </a:prstGeom>
          <a:gradFill>
            <a:gsLst>
              <a:gs pos="0">
                <a:srgbClr val="2F3278">
                  <a:alpha val="0"/>
                </a:srgbClr>
              </a:gs>
              <a:gs pos="52999">
                <a:srgbClr val="2A2D68">
                  <a:alpha val="44705"/>
                </a:srgbClr>
              </a:gs>
              <a:gs pos="100000">
                <a:srgbClr val="25295A">
                  <a:alpha val="0"/>
                </a:srgbClr>
              </a:gs>
            </a:gsLst>
            <a:lin ang="6600130" scaled="0"/>
          </a:gradFill>
          <a:ln w="9525" cap="flat" cmpd="sng">
            <a:solidFill>
              <a:srgbClr val="4649A8">
                <a:alpha val="43140"/>
              </a:srgbClr>
            </a:solidFill>
            <a:prstDash val="solid"/>
            <a:round/>
            <a:headEnd type="none" w="sm" len="sm"/>
            <a:tailEnd type="none" w="sm" len="sm"/>
          </a:ln>
        </p:spPr>
        <p:txBody>
          <a:bodyPr spcFirstLastPara="1" wrap="square" lIns="109700" tIns="109700" rIns="109700" bIns="109700" anchor="ctr" anchorCtr="0">
            <a:noAutofit/>
          </a:bodyPr>
          <a:lstStyle/>
          <a:p>
            <a:pPr marL="0" marR="0" lvl="0" indent="0" algn="ctr" rtl="0">
              <a:spcBef>
                <a:spcPts val="0"/>
              </a:spcBef>
              <a:spcAft>
                <a:spcPts val="0"/>
              </a:spcAft>
              <a:buNone/>
            </a:pPr>
            <a:endParaRPr sz="2000">
              <a:solidFill>
                <a:schemeClr val="dk1"/>
              </a:solidFill>
              <a:latin typeface="Urbanist Medium"/>
              <a:ea typeface="Urbanist Medium"/>
              <a:cs typeface="Urbanist Medium"/>
              <a:sym typeface="Urbanist Medium"/>
            </a:endParaRPr>
          </a:p>
        </p:txBody>
      </p:sp>
      <p:sp>
        <p:nvSpPr>
          <p:cNvPr id="998" name="Google Shape;998;g3185375ad6e_2_522"/>
          <p:cNvSpPr txBox="1"/>
          <p:nvPr/>
        </p:nvSpPr>
        <p:spPr>
          <a:xfrm>
            <a:off x="2961850" y="3856375"/>
            <a:ext cx="47709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800">
                <a:solidFill>
                  <a:schemeClr val="lt1"/>
                </a:solidFill>
                <a:highlight>
                  <a:srgbClr val="CC3300"/>
                </a:highlight>
              </a:rPr>
              <a:t>Add image here</a:t>
            </a:r>
            <a:endParaRPr sz="2800">
              <a:solidFill>
                <a:schemeClr val="lt1"/>
              </a:solidFill>
              <a:highlight>
                <a:srgbClr val="CC3300"/>
              </a:highlight>
            </a:endParaRPr>
          </a:p>
        </p:txBody>
      </p:sp>
      <p:pic>
        <p:nvPicPr>
          <p:cNvPr id="999" name="Google Shape;999;g3185375ad6e_2_522"/>
          <p:cNvPicPr preferRelativeResize="0"/>
          <p:nvPr/>
        </p:nvPicPr>
        <p:blipFill>
          <a:blip r:embed="rId5">
            <a:alphaModFix/>
          </a:blip>
          <a:stretch>
            <a:fillRect/>
          </a:stretch>
        </p:blipFill>
        <p:spPr>
          <a:xfrm>
            <a:off x="9842306" y="492913"/>
            <a:ext cx="1568775" cy="228354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78"/>
        <p:cNvGrpSpPr/>
        <p:nvPr/>
      </p:nvGrpSpPr>
      <p:grpSpPr>
        <a:xfrm>
          <a:off x="0" y="0"/>
          <a:ext cx="0" cy="0"/>
          <a:chOff x="0" y="0"/>
          <a:chExt cx="0" cy="0"/>
        </a:xfrm>
      </p:grpSpPr>
      <p:sp>
        <p:nvSpPr>
          <p:cNvPr id="579" name="Google Shape;579;g3185375ad6e_0_1197"/>
          <p:cNvSpPr/>
          <p:nvPr/>
        </p:nvSpPr>
        <p:spPr>
          <a:xfrm>
            <a:off x="0" y="0"/>
            <a:ext cx="12192000" cy="6858000"/>
          </a:xfrm>
          <a:prstGeom prst="rect">
            <a:avLst/>
          </a:prstGeom>
          <a:solidFill>
            <a:srgbClr val="0B0F1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580" name="Google Shape;580;g3185375ad6e_0_1197"/>
          <p:cNvPicPr preferRelativeResize="0"/>
          <p:nvPr/>
        </p:nvPicPr>
        <p:blipFill rotWithShape="1">
          <a:blip r:embed="rId3">
            <a:alphaModFix amt="31000"/>
          </a:blip>
          <a:srcRect l="18352" t="25242" r="31132" b="19034"/>
          <a:stretch/>
        </p:blipFill>
        <p:spPr>
          <a:xfrm>
            <a:off x="0" y="59650"/>
            <a:ext cx="12192000" cy="6874043"/>
          </a:xfrm>
          <a:prstGeom prst="rect">
            <a:avLst/>
          </a:prstGeom>
          <a:noFill/>
          <a:ln>
            <a:noFill/>
          </a:ln>
        </p:spPr>
      </p:pic>
      <p:sp>
        <p:nvSpPr>
          <p:cNvPr id="581" name="Google Shape;581;g3185375ad6e_0_1197"/>
          <p:cNvSpPr/>
          <p:nvPr/>
        </p:nvSpPr>
        <p:spPr>
          <a:xfrm>
            <a:off x="2196550" y="1199050"/>
            <a:ext cx="7798800" cy="5437500"/>
          </a:xfrm>
          <a:prstGeom prst="rect">
            <a:avLst/>
          </a:prstGeom>
          <a:solidFill>
            <a:schemeClr val="lt2"/>
          </a:solidFill>
          <a:ln w="9525" cap="flat" cmpd="sng">
            <a:solidFill>
              <a:srgbClr val="4649A8"/>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Urbanist Medium"/>
              <a:ea typeface="Urbanist Medium"/>
              <a:cs typeface="Urbanist Medium"/>
              <a:sym typeface="Urbanist Medium"/>
            </a:endParaRPr>
          </a:p>
        </p:txBody>
      </p:sp>
      <p:pic>
        <p:nvPicPr>
          <p:cNvPr id="582" name="Google Shape;582;g3185375ad6e_0_1197" descr="A black and white logo&#10;&#10;Description automatically generated"/>
          <p:cNvPicPr preferRelativeResize="0"/>
          <p:nvPr/>
        </p:nvPicPr>
        <p:blipFill rotWithShape="1">
          <a:blip r:embed="rId4">
            <a:alphaModFix/>
          </a:blip>
          <a:srcRect/>
          <a:stretch/>
        </p:blipFill>
        <p:spPr>
          <a:xfrm rot="-5400000">
            <a:off x="11138215" y="824288"/>
            <a:ext cx="1433854" cy="227027"/>
          </a:xfrm>
          <a:prstGeom prst="rect">
            <a:avLst/>
          </a:prstGeom>
          <a:noFill/>
          <a:ln>
            <a:noFill/>
          </a:ln>
        </p:spPr>
      </p:pic>
      <p:sp>
        <p:nvSpPr>
          <p:cNvPr id="583" name="Google Shape;583;g3185375ad6e_0_1197"/>
          <p:cNvSpPr txBox="1">
            <a:spLocks noGrp="1"/>
          </p:cNvSpPr>
          <p:nvPr>
            <p:ph type="title"/>
          </p:nvPr>
        </p:nvSpPr>
        <p:spPr>
          <a:xfrm>
            <a:off x="584533" y="281820"/>
            <a:ext cx="11023200" cy="7323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When is LLM-as-a-Judge Needed?</a:t>
            </a:r>
            <a:endParaRPr/>
          </a:p>
        </p:txBody>
      </p:sp>
      <p:pic>
        <p:nvPicPr>
          <p:cNvPr id="584" name="Google Shape;584;g3185375ad6e_0_1197"/>
          <p:cNvPicPr preferRelativeResize="0"/>
          <p:nvPr/>
        </p:nvPicPr>
        <p:blipFill>
          <a:blip r:embed="rId5">
            <a:alphaModFix/>
          </a:blip>
          <a:stretch>
            <a:fillRect/>
          </a:stretch>
        </p:blipFill>
        <p:spPr>
          <a:xfrm>
            <a:off x="2196550" y="1199053"/>
            <a:ext cx="7798889" cy="543738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88"/>
        <p:cNvGrpSpPr/>
        <p:nvPr/>
      </p:nvGrpSpPr>
      <p:grpSpPr>
        <a:xfrm>
          <a:off x="0" y="0"/>
          <a:ext cx="0" cy="0"/>
          <a:chOff x="0" y="0"/>
          <a:chExt cx="0" cy="0"/>
        </a:xfrm>
      </p:grpSpPr>
      <p:sp>
        <p:nvSpPr>
          <p:cNvPr id="589" name="Google Shape;589;g3185375ad6e_0_1133"/>
          <p:cNvSpPr/>
          <p:nvPr/>
        </p:nvSpPr>
        <p:spPr>
          <a:xfrm>
            <a:off x="0" y="0"/>
            <a:ext cx="12192000" cy="6858000"/>
          </a:xfrm>
          <a:prstGeom prst="rect">
            <a:avLst/>
          </a:prstGeom>
          <a:solidFill>
            <a:srgbClr val="0B0F1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590" name="Google Shape;590;g3185375ad6e_0_1133"/>
          <p:cNvPicPr preferRelativeResize="0"/>
          <p:nvPr/>
        </p:nvPicPr>
        <p:blipFill rotWithShape="1">
          <a:blip r:embed="rId3">
            <a:alphaModFix amt="58000"/>
          </a:blip>
          <a:srcRect l="7291" r="9940" b="20666"/>
          <a:stretch/>
        </p:blipFill>
        <p:spPr>
          <a:xfrm flipH="1">
            <a:off x="0" y="469557"/>
            <a:ext cx="12192000" cy="6412339"/>
          </a:xfrm>
          <a:prstGeom prst="rect">
            <a:avLst/>
          </a:prstGeom>
          <a:noFill/>
          <a:ln>
            <a:noFill/>
          </a:ln>
        </p:spPr>
      </p:pic>
      <p:pic>
        <p:nvPicPr>
          <p:cNvPr id="591" name="Google Shape;591;g3185375ad6e_0_1133"/>
          <p:cNvPicPr preferRelativeResize="0"/>
          <p:nvPr/>
        </p:nvPicPr>
        <p:blipFill rotWithShape="1">
          <a:blip r:embed="rId4">
            <a:alphaModFix amt="9000"/>
          </a:blip>
          <a:srcRect/>
          <a:stretch/>
        </p:blipFill>
        <p:spPr>
          <a:xfrm>
            <a:off x="3072080" y="-133438"/>
            <a:ext cx="4369200" cy="7015335"/>
          </a:xfrm>
          <a:prstGeom prst="rect">
            <a:avLst/>
          </a:prstGeom>
          <a:noFill/>
          <a:ln>
            <a:noFill/>
          </a:ln>
        </p:spPr>
      </p:pic>
      <p:sp>
        <p:nvSpPr>
          <p:cNvPr id="592" name="Google Shape;592;g3185375ad6e_0_1133"/>
          <p:cNvSpPr txBox="1"/>
          <p:nvPr/>
        </p:nvSpPr>
        <p:spPr>
          <a:xfrm>
            <a:off x="694490" y="3396063"/>
            <a:ext cx="8468700" cy="1219200"/>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None/>
            </a:pPr>
            <a:r>
              <a:rPr lang="en" sz="4400" b="1" i="0" u="none" strike="noStrike" cap="none">
                <a:solidFill>
                  <a:schemeClr val="lt1"/>
                </a:solidFill>
                <a:latin typeface="Arial"/>
                <a:ea typeface="Arial"/>
                <a:cs typeface="Arial"/>
                <a:sym typeface="Arial"/>
              </a:rPr>
              <a:t>Top-10 Misconceptions </a:t>
            </a:r>
            <a:r>
              <a:rPr lang="en" sz="4400" b="1">
                <a:solidFill>
                  <a:schemeClr val="lt1"/>
                </a:solidFill>
              </a:rPr>
              <a:t>about</a:t>
            </a:r>
            <a:endParaRPr sz="4400">
              <a:solidFill>
                <a:schemeClr val="dk1"/>
              </a:solidFill>
            </a:endParaRPr>
          </a:p>
          <a:p>
            <a:pPr marL="0" lvl="0" indent="0" algn="l" rtl="0">
              <a:lnSpc>
                <a:spcPct val="90000"/>
              </a:lnSpc>
              <a:spcBef>
                <a:spcPts val="0"/>
              </a:spcBef>
              <a:spcAft>
                <a:spcPts val="0"/>
              </a:spcAft>
              <a:buClr>
                <a:schemeClr val="dk1"/>
              </a:buClr>
              <a:buFont typeface="Arial"/>
              <a:buNone/>
            </a:pPr>
            <a:r>
              <a:rPr lang="en" sz="4400" b="1">
                <a:solidFill>
                  <a:schemeClr val="lt1"/>
                </a:solidFill>
              </a:rPr>
              <a:t>LLM Judges in Production</a:t>
            </a:r>
            <a:endParaRPr sz="4400" b="1">
              <a:solidFill>
                <a:schemeClr val="lt1"/>
              </a:solidFill>
            </a:endParaRPr>
          </a:p>
        </p:txBody>
      </p:sp>
      <p:pic>
        <p:nvPicPr>
          <p:cNvPr id="593" name="Google Shape;593;g3185375ad6e_0_1133"/>
          <p:cNvPicPr preferRelativeResize="0"/>
          <p:nvPr/>
        </p:nvPicPr>
        <p:blipFill rotWithShape="1">
          <a:blip r:embed="rId4">
            <a:alphaModFix amt="9000"/>
          </a:blip>
          <a:srcRect/>
          <a:stretch/>
        </p:blipFill>
        <p:spPr>
          <a:xfrm>
            <a:off x="2377589" y="5107608"/>
            <a:ext cx="4369200" cy="701533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97"/>
        <p:cNvGrpSpPr/>
        <p:nvPr/>
      </p:nvGrpSpPr>
      <p:grpSpPr>
        <a:xfrm>
          <a:off x="0" y="0"/>
          <a:ext cx="0" cy="0"/>
          <a:chOff x="0" y="0"/>
          <a:chExt cx="0" cy="0"/>
        </a:xfrm>
      </p:grpSpPr>
      <p:sp>
        <p:nvSpPr>
          <p:cNvPr id="598" name="Google Shape;598;g3185375ad6e_2_116"/>
          <p:cNvSpPr/>
          <p:nvPr/>
        </p:nvSpPr>
        <p:spPr>
          <a:xfrm>
            <a:off x="0" y="0"/>
            <a:ext cx="12192000" cy="6858000"/>
          </a:xfrm>
          <a:prstGeom prst="rect">
            <a:avLst/>
          </a:prstGeom>
          <a:solidFill>
            <a:srgbClr val="0B0F1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599" name="Google Shape;599;g3185375ad6e_2_116"/>
          <p:cNvPicPr preferRelativeResize="0"/>
          <p:nvPr/>
        </p:nvPicPr>
        <p:blipFill rotWithShape="1">
          <a:blip r:embed="rId3">
            <a:alphaModFix amt="31000"/>
          </a:blip>
          <a:srcRect l="18352" t="25242" r="31132" b="19034"/>
          <a:stretch/>
        </p:blipFill>
        <p:spPr>
          <a:xfrm>
            <a:off x="-29675" y="59650"/>
            <a:ext cx="12192000" cy="6874043"/>
          </a:xfrm>
          <a:prstGeom prst="rect">
            <a:avLst/>
          </a:prstGeom>
          <a:noFill/>
          <a:ln>
            <a:noFill/>
          </a:ln>
        </p:spPr>
      </p:pic>
      <p:sp>
        <p:nvSpPr>
          <p:cNvPr id="600" name="Google Shape;600;g3185375ad6e_2_116"/>
          <p:cNvSpPr/>
          <p:nvPr/>
        </p:nvSpPr>
        <p:spPr>
          <a:xfrm>
            <a:off x="647550" y="3995500"/>
            <a:ext cx="7005000" cy="4246500"/>
          </a:xfrm>
          <a:prstGeom prst="roundRect">
            <a:avLst>
              <a:gd name="adj" fmla="val 5833"/>
            </a:avLst>
          </a:prstGeom>
          <a:gradFill>
            <a:gsLst>
              <a:gs pos="0">
                <a:srgbClr val="2F3278">
                  <a:alpha val="0"/>
                </a:srgbClr>
              </a:gs>
              <a:gs pos="52999">
                <a:srgbClr val="2A2D68">
                  <a:alpha val="44705"/>
                </a:srgbClr>
              </a:gs>
              <a:gs pos="100000">
                <a:srgbClr val="25295A">
                  <a:alpha val="0"/>
                </a:srgbClr>
              </a:gs>
            </a:gsLst>
            <a:lin ang="6600130" scaled="0"/>
          </a:gradFill>
          <a:ln w="9525" cap="flat" cmpd="sng">
            <a:solidFill>
              <a:srgbClr val="4649A8">
                <a:alpha val="43140"/>
              </a:srgbClr>
            </a:solidFill>
            <a:prstDash val="solid"/>
            <a:round/>
            <a:headEnd type="none" w="sm" len="sm"/>
            <a:tailEnd type="none" w="sm" len="sm"/>
          </a:ln>
        </p:spPr>
        <p:txBody>
          <a:bodyPr spcFirstLastPara="1" wrap="square" lIns="109700" tIns="109700" rIns="109700" bIns="109700" anchor="ctr" anchorCtr="0">
            <a:noAutofit/>
          </a:bodyPr>
          <a:lstStyle/>
          <a:p>
            <a:pPr marL="0" marR="0" lvl="0" indent="0" algn="ctr" rtl="0">
              <a:spcBef>
                <a:spcPts val="0"/>
              </a:spcBef>
              <a:spcAft>
                <a:spcPts val="0"/>
              </a:spcAft>
              <a:buNone/>
            </a:pPr>
            <a:endParaRPr sz="2000">
              <a:solidFill>
                <a:schemeClr val="dk1"/>
              </a:solidFill>
              <a:latin typeface="Urbanist Medium"/>
              <a:ea typeface="Urbanist Medium"/>
              <a:cs typeface="Urbanist Medium"/>
              <a:sym typeface="Urbanist Medium"/>
            </a:endParaRPr>
          </a:p>
        </p:txBody>
      </p:sp>
      <p:sp>
        <p:nvSpPr>
          <p:cNvPr id="601" name="Google Shape;601;g3185375ad6e_2_116"/>
          <p:cNvSpPr txBox="1"/>
          <p:nvPr/>
        </p:nvSpPr>
        <p:spPr>
          <a:xfrm>
            <a:off x="1048375" y="4071696"/>
            <a:ext cx="2862600" cy="39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solidFill>
                  <a:srgbClr val="6D9EEB"/>
                </a:solidFill>
                <a:latin typeface="Inter Tight"/>
                <a:ea typeface="Inter Tight"/>
                <a:cs typeface="Inter Tight"/>
                <a:sym typeface="Inter Tight"/>
              </a:rPr>
              <a:t>R E A L I T Y :</a:t>
            </a:r>
            <a:endParaRPr sz="1800" b="1">
              <a:solidFill>
                <a:srgbClr val="6D9EEB"/>
              </a:solidFill>
              <a:latin typeface="Inter Tight"/>
              <a:ea typeface="Inter Tight"/>
              <a:cs typeface="Inter Tight"/>
              <a:sym typeface="Inter Tight"/>
            </a:endParaRPr>
          </a:p>
        </p:txBody>
      </p:sp>
      <p:pic>
        <p:nvPicPr>
          <p:cNvPr id="602" name="Google Shape;602;g3185375ad6e_2_116" descr="A black and white logo&#10;&#10;Description automatically generated"/>
          <p:cNvPicPr preferRelativeResize="0"/>
          <p:nvPr/>
        </p:nvPicPr>
        <p:blipFill rotWithShape="1">
          <a:blip r:embed="rId4">
            <a:alphaModFix/>
          </a:blip>
          <a:srcRect/>
          <a:stretch/>
        </p:blipFill>
        <p:spPr>
          <a:xfrm rot="-5400000">
            <a:off x="11138215" y="824288"/>
            <a:ext cx="1433854" cy="227027"/>
          </a:xfrm>
          <a:prstGeom prst="rect">
            <a:avLst/>
          </a:prstGeom>
          <a:noFill/>
          <a:ln>
            <a:noFill/>
          </a:ln>
        </p:spPr>
      </p:pic>
      <p:sp>
        <p:nvSpPr>
          <p:cNvPr id="603" name="Google Shape;603;g3185375ad6e_2_116"/>
          <p:cNvSpPr txBox="1">
            <a:spLocks noGrp="1"/>
          </p:cNvSpPr>
          <p:nvPr>
            <p:ph type="sldNum" idx="12"/>
          </p:nvPr>
        </p:nvSpPr>
        <p:spPr>
          <a:xfrm>
            <a:off x="11650861" y="6462864"/>
            <a:ext cx="396900" cy="3975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 sz="900">
                <a:solidFill>
                  <a:srgbClr val="CBD8DF"/>
                </a:solidFill>
                <a:latin typeface="Urbanist Light"/>
                <a:ea typeface="Urbanist Light"/>
                <a:cs typeface="Urbanist Light"/>
                <a:sym typeface="Urbanist Light"/>
              </a:rPr>
              <a:t>6</a:t>
            </a:fld>
            <a:endParaRPr sz="900">
              <a:solidFill>
                <a:srgbClr val="CBD8DF"/>
              </a:solidFill>
              <a:latin typeface="Urbanist Light"/>
              <a:ea typeface="Urbanist Light"/>
              <a:cs typeface="Urbanist Light"/>
              <a:sym typeface="Urbanist Light"/>
            </a:endParaRPr>
          </a:p>
        </p:txBody>
      </p:sp>
      <p:sp>
        <p:nvSpPr>
          <p:cNvPr id="604" name="Google Shape;604;g3185375ad6e_2_116"/>
          <p:cNvSpPr txBox="1"/>
          <p:nvPr/>
        </p:nvSpPr>
        <p:spPr>
          <a:xfrm>
            <a:off x="680016" y="1223275"/>
            <a:ext cx="2669400" cy="277200"/>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None/>
            </a:pPr>
            <a:r>
              <a:rPr lang="en" sz="2000" b="1">
                <a:solidFill>
                  <a:srgbClr val="FF00FF"/>
                </a:solidFill>
              </a:rPr>
              <a:t>Misconception 1:</a:t>
            </a:r>
            <a:endParaRPr sz="1400" b="1">
              <a:solidFill>
                <a:srgbClr val="FF00FF"/>
              </a:solidFill>
              <a:latin typeface="Arial"/>
              <a:ea typeface="Arial"/>
              <a:cs typeface="Arial"/>
              <a:sym typeface="Arial"/>
            </a:endParaRPr>
          </a:p>
        </p:txBody>
      </p:sp>
      <p:sp>
        <p:nvSpPr>
          <p:cNvPr id="605" name="Google Shape;605;g3185375ad6e_2_116"/>
          <p:cNvSpPr txBox="1"/>
          <p:nvPr/>
        </p:nvSpPr>
        <p:spPr>
          <a:xfrm>
            <a:off x="1048372" y="4616875"/>
            <a:ext cx="6291600" cy="1795800"/>
          </a:xfrm>
          <a:prstGeom prst="rect">
            <a:avLst/>
          </a:prstGeom>
          <a:noFill/>
          <a:ln>
            <a:noFill/>
          </a:ln>
        </p:spPr>
        <p:txBody>
          <a:bodyPr spcFirstLastPara="1" wrap="square" lIns="0" tIns="0" rIns="0" bIns="0" anchor="t" anchorCtr="0">
            <a:spAutoFit/>
          </a:bodyPr>
          <a:lstStyle/>
          <a:p>
            <a:pPr marL="457200" lvl="0" indent="-323850" algn="l" rtl="0">
              <a:spcBef>
                <a:spcPts val="1600"/>
              </a:spcBef>
              <a:spcAft>
                <a:spcPts val="0"/>
              </a:spcAft>
              <a:buClr>
                <a:srgbClr val="6366F2"/>
              </a:buClr>
              <a:buSzPts val="1500"/>
              <a:buFont typeface="Noto Sans Symbols"/>
              <a:buChar char="▪"/>
            </a:pPr>
            <a:r>
              <a:rPr lang="en" sz="1500" b="1">
                <a:solidFill>
                  <a:schemeClr val="lt1"/>
                </a:solidFill>
              </a:rPr>
              <a:t>Producing a number is easy – consistently producing a meaningful number is not!</a:t>
            </a:r>
            <a:endParaRPr sz="1500" b="1">
              <a:solidFill>
                <a:schemeClr val="lt1"/>
              </a:solidFill>
            </a:endParaRPr>
          </a:p>
          <a:p>
            <a:pPr marL="457200" lvl="0" indent="-323850" algn="l" rtl="0">
              <a:spcBef>
                <a:spcPts val="1600"/>
              </a:spcBef>
              <a:spcAft>
                <a:spcPts val="0"/>
              </a:spcAft>
              <a:buClr>
                <a:srgbClr val="6366F2"/>
              </a:buClr>
              <a:buSzPts val="1500"/>
              <a:buFont typeface="Noto Sans Symbols"/>
              <a:buChar char="▪"/>
            </a:pPr>
            <a:r>
              <a:rPr lang="en" sz="1500" b="1">
                <a:solidFill>
                  <a:schemeClr val="lt1"/>
                </a:solidFill>
              </a:rPr>
              <a:t>Without careful prompt engineering/fine-tuning, judges have biases – eg. inducing statements[1], positioning biases, long-input preference[2]… – and hallucinations [4]</a:t>
            </a:r>
            <a:endParaRPr sz="1500" b="1">
              <a:solidFill>
                <a:schemeClr val="lt1"/>
              </a:solidFill>
            </a:endParaRPr>
          </a:p>
          <a:p>
            <a:pPr marL="457200" lvl="0" indent="-323850" algn="l" rtl="0">
              <a:spcBef>
                <a:spcPts val="1600"/>
              </a:spcBef>
              <a:spcAft>
                <a:spcPts val="1600"/>
              </a:spcAft>
              <a:buClr>
                <a:srgbClr val="6366F2"/>
              </a:buClr>
              <a:buSzPts val="1500"/>
              <a:buFont typeface="Noto Sans Symbols"/>
              <a:buChar char="▪"/>
            </a:pPr>
            <a:r>
              <a:rPr lang="en" sz="1500" b="1">
                <a:solidFill>
                  <a:schemeClr val="lt1"/>
                </a:solidFill>
              </a:rPr>
              <a:t>Longer outputs (eg. CoT) reduce consistency</a:t>
            </a:r>
            <a:endParaRPr sz="1500" b="1">
              <a:solidFill>
                <a:schemeClr val="lt1"/>
              </a:solidFill>
            </a:endParaRPr>
          </a:p>
        </p:txBody>
      </p:sp>
      <p:sp>
        <p:nvSpPr>
          <p:cNvPr id="606" name="Google Shape;606;g3185375ad6e_2_116"/>
          <p:cNvSpPr txBox="1"/>
          <p:nvPr/>
        </p:nvSpPr>
        <p:spPr>
          <a:xfrm>
            <a:off x="647550" y="1596175"/>
            <a:ext cx="6937800" cy="1828500"/>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rgbClr val="000000"/>
              </a:buClr>
              <a:buFont typeface="Arial"/>
              <a:buNone/>
            </a:pPr>
            <a:r>
              <a:rPr lang="en" sz="4400" b="1">
                <a:solidFill>
                  <a:schemeClr val="lt1"/>
                </a:solidFill>
              </a:rPr>
              <a:t>“Anyone can make a Judge – just prompt that LLM!”</a:t>
            </a:r>
            <a:endParaRPr sz="4400" b="1">
              <a:solidFill>
                <a:schemeClr val="lt1"/>
              </a:solidFill>
              <a:latin typeface="Arial"/>
              <a:ea typeface="Arial"/>
              <a:cs typeface="Arial"/>
              <a:sym typeface="Arial"/>
            </a:endParaRPr>
          </a:p>
        </p:txBody>
      </p:sp>
      <p:pic>
        <p:nvPicPr>
          <p:cNvPr id="607" name="Google Shape;607;g3185375ad6e_2_116"/>
          <p:cNvPicPr preferRelativeResize="0"/>
          <p:nvPr/>
        </p:nvPicPr>
        <p:blipFill>
          <a:blip r:embed="rId5">
            <a:alphaModFix/>
          </a:blip>
          <a:stretch>
            <a:fillRect/>
          </a:stretch>
        </p:blipFill>
        <p:spPr>
          <a:xfrm>
            <a:off x="7823864" y="1085850"/>
            <a:ext cx="3219450" cy="4686300"/>
          </a:xfrm>
          <a:prstGeom prst="rect">
            <a:avLst/>
          </a:prstGeom>
          <a:noFill/>
          <a:ln>
            <a:noFill/>
          </a:ln>
        </p:spPr>
      </p:pic>
      <p:sp>
        <p:nvSpPr>
          <p:cNvPr id="608" name="Google Shape;608;g3185375ad6e_2_116"/>
          <p:cNvSpPr txBox="1"/>
          <p:nvPr/>
        </p:nvSpPr>
        <p:spPr>
          <a:xfrm>
            <a:off x="7919228" y="5910275"/>
            <a:ext cx="37461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solidFill>
                  <a:srgbClr val="CBD7DF"/>
                </a:solidFill>
              </a:rPr>
              <a:t>[1] </a:t>
            </a:r>
            <a:r>
              <a:rPr lang="en" sz="1200" u="sng">
                <a:solidFill>
                  <a:srgbClr val="CBD7DF"/>
                </a:solidFill>
                <a:hlinkClick r:id="rId6">
                  <a:extLst>
                    <a:ext uri="{A12FA001-AC4F-418D-AE19-62706E023703}">
                      <ahyp:hlinkClr xmlns:ahyp="http://schemas.microsoft.com/office/drawing/2018/hyperlinkcolor" val="tx"/>
                    </a:ext>
                  </a:extLst>
                </a:hlinkClick>
              </a:rPr>
              <a:t>https://arxiv.org/pdf/2306.05685</a:t>
            </a:r>
            <a:endParaRPr sz="1200">
              <a:solidFill>
                <a:srgbClr val="CBD7DF"/>
              </a:solidFill>
            </a:endParaRPr>
          </a:p>
          <a:p>
            <a:pPr marL="0" lvl="0" indent="0" algn="l" rtl="0">
              <a:spcBef>
                <a:spcPts val="0"/>
              </a:spcBef>
              <a:spcAft>
                <a:spcPts val="0"/>
              </a:spcAft>
              <a:buNone/>
            </a:pPr>
            <a:r>
              <a:rPr lang="en" sz="1200">
                <a:solidFill>
                  <a:srgbClr val="CBD7DF"/>
                </a:solidFill>
              </a:rPr>
              <a:t>[2] </a:t>
            </a:r>
            <a:r>
              <a:rPr lang="en" sz="1200" u="sng">
                <a:solidFill>
                  <a:srgbClr val="CBD7DF"/>
                </a:solidFill>
                <a:hlinkClick r:id="rId7">
                  <a:extLst>
                    <a:ext uri="{A12FA001-AC4F-418D-AE19-62706E023703}">
                      <ahyp:hlinkClr xmlns:ahyp="http://schemas.microsoft.com/office/drawing/2018/hyperlinkcolor" val="tx"/>
                    </a:ext>
                  </a:extLst>
                </a:hlinkClick>
              </a:rPr>
              <a:t>https://aclanthology.org/2024.lrec-main.1519.pdf </a:t>
            </a:r>
            <a:endParaRPr sz="1200">
              <a:solidFill>
                <a:srgbClr val="CBD7DF"/>
              </a:solidFill>
            </a:endParaRPr>
          </a:p>
          <a:p>
            <a:pPr marL="0" lvl="0" indent="0" algn="l" rtl="0">
              <a:spcBef>
                <a:spcPts val="0"/>
              </a:spcBef>
              <a:spcAft>
                <a:spcPts val="0"/>
              </a:spcAft>
              <a:buNone/>
            </a:pPr>
            <a:r>
              <a:rPr lang="en" sz="1200">
                <a:solidFill>
                  <a:srgbClr val="CBD7DF"/>
                </a:solidFill>
              </a:rPr>
              <a:t>[3] </a:t>
            </a:r>
            <a:r>
              <a:rPr lang="en" sz="1200" u="sng">
                <a:solidFill>
                  <a:srgbClr val="CBD7DF"/>
                </a:solidFill>
                <a:hlinkClick r:id="rId8">
                  <a:extLst>
                    <a:ext uri="{A12FA001-AC4F-418D-AE19-62706E023703}">
                      <ahyp:hlinkClr xmlns:ahyp="http://schemas.microsoft.com/office/drawing/2018/hyperlinkcolor" val="tx"/>
                    </a:ext>
                  </a:extLst>
                </a:hlinkClick>
              </a:rPr>
              <a:t>https://arxiv.org/html/2401.03205v1</a:t>
            </a:r>
            <a:endParaRPr sz="1200">
              <a:solidFill>
                <a:srgbClr val="CBD7DF"/>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12"/>
        <p:cNvGrpSpPr/>
        <p:nvPr/>
      </p:nvGrpSpPr>
      <p:grpSpPr>
        <a:xfrm>
          <a:off x="0" y="0"/>
          <a:ext cx="0" cy="0"/>
          <a:chOff x="0" y="0"/>
          <a:chExt cx="0" cy="0"/>
        </a:xfrm>
      </p:grpSpPr>
      <p:sp>
        <p:nvSpPr>
          <p:cNvPr id="613" name="Google Shape;613;g3185375ad6e_2_160"/>
          <p:cNvSpPr/>
          <p:nvPr/>
        </p:nvSpPr>
        <p:spPr>
          <a:xfrm>
            <a:off x="0" y="0"/>
            <a:ext cx="12192000" cy="6858000"/>
          </a:xfrm>
          <a:prstGeom prst="rect">
            <a:avLst/>
          </a:prstGeom>
          <a:solidFill>
            <a:srgbClr val="0B0F1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614" name="Google Shape;614;g3185375ad6e_2_160"/>
          <p:cNvPicPr preferRelativeResize="0"/>
          <p:nvPr/>
        </p:nvPicPr>
        <p:blipFill rotWithShape="1">
          <a:blip r:embed="rId3">
            <a:alphaModFix amt="31000"/>
          </a:blip>
          <a:srcRect l="18352" t="25242" r="31132" b="19034"/>
          <a:stretch/>
        </p:blipFill>
        <p:spPr>
          <a:xfrm>
            <a:off x="0" y="59650"/>
            <a:ext cx="12192000" cy="6874043"/>
          </a:xfrm>
          <a:prstGeom prst="rect">
            <a:avLst/>
          </a:prstGeom>
          <a:noFill/>
          <a:ln>
            <a:noFill/>
          </a:ln>
        </p:spPr>
      </p:pic>
      <p:pic>
        <p:nvPicPr>
          <p:cNvPr id="615" name="Google Shape;615;g3185375ad6e_2_160" descr="A black and white logo&#10;&#10;Description automatically generated"/>
          <p:cNvPicPr preferRelativeResize="0"/>
          <p:nvPr/>
        </p:nvPicPr>
        <p:blipFill rotWithShape="1">
          <a:blip r:embed="rId4">
            <a:alphaModFix/>
          </a:blip>
          <a:srcRect/>
          <a:stretch/>
        </p:blipFill>
        <p:spPr>
          <a:xfrm rot="-5400000">
            <a:off x="11138215" y="824288"/>
            <a:ext cx="1433854" cy="227027"/>
          </a:xfrm>
          <a:prstGeom prst="rect">
            <a:avLst/>
          </a:prstGeom>
          <a:noFill/>
          <a:ln>
            <a:noFill/>
          </a:ln>
        </p:spPr>
      </p:pic>
      <p:sp>
        <p:nvSpPr>
          <p:cNvPr id="616" name="Google Shape;616;g3185375ad6e_2_160"/>
          <p:cNvSpPr txBox="1">
            <a:spLocks noGrp="1"/>
          </p:cNvSpPr>
          <p:nvPr>
            <p:ph type="sldNum" idx="12"/>
          </p:nvPr>
        </p:nvSpPr>
        <p:spPr>
          <a:xfrm>
            <a:off x="11650861" y="6462864"/>
            <a:ext cx="396900" cy="3975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 sz="900">
                <a:solidFill>
                  <a:srgbClr val="CBD8DF"/>
                </a:solidFill>
                <a:latin typeface="Urbanist Light"/>
                <a:ea typeface="Urbanist Light"/>
                <a:cs typeface="Urbanist Light"/>
                <a:sym typeface="Urbanist Light"/>
              </a:rPr>
              <a:t>7</a:t>
            </a:fld>
            <a:endParaRPr sz="900">
              <a:solidFill>
                <a:srgbClr val="CBD8DF"/>
              </a:solidFill>
              <a:latin typeface="Urbanist Light"/>
              <a:ea typeface="Urbanist Light"/>
              <a:cs typeface="Urbanist Light"/>
              <a:sym typeface="Urbanist Light"/>
            </a:endParaRPr>
          </a:p>
        </p:txBody>
      </p:sp>
      <p:sp>
        <p:nvSpPr>
          <p:cNvPr id="617" name="Google Shape;617;g3185375ad6e_2_160"/>
          <p:cNvSpPr txBox="1"/>
          <p:nvPr/>
        </p:nvSpPr>
        <p:spPr>
          <a:xfrm>
            <a:off x="680016" y="1223275"/>
            <a:ext cx="2669400" cy="277200"/>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None/>
            </a:pPr>
            <a:r>
              <a:rPr lang="en" sz="2000" b="1">
                <a:solidFill>
                  <a:srgbClr val="FF00FF"/>
                </a:solidFill>
              </a:rPr>
              <a:t>Misconception 2:</a:t>
            </a:r>
            <a:endParaRPr sz="1400" b="1">
              <a:solidFill>
                <a:srgbClr val="FF00FF"/>
              </a:solidFill>
              <a:latin typeface="Arial"/>
              <a:ea typeface="Arial"/>
              <a:cs typeface="Arial"/>
              <a:sym typeface="Arial"/>
            </a:endParaRPr>
          </a:p>
        </p:txBody>
      </p:sp>
      <p:sp>
        <p:nvSpPr>
          <p:cNvPr id="618" name="Google Shape;618;g3185375ad6e_2_160"/>
          <p:cNvSpPr/>
          <p:nvPr/>
        </p:nvSpPr>
        <p:spPr>
          <a:xfrm>
            <a:off x="647550" y="3995500"/>
            <a:ext cx="7005000" cy="4246500"/>
          </a:xfrm>
          <a:prstGeom prst="roundRect">
            <a:avLst>
              <a:gd name="adj" fmla="val 5833"/>
            </a:avLst>
          </a:prstGeom>
          <a:gradFill>
            <a:gsLst>
              <a:gs pos="0">
                <a:srgbClr val="2F3278">
                  <a:alpha val="0"/>
                </a:srgbClr>
              </a:gs>
              <a:gs pos="52999">
                <a:srgbClr val="2A2D68">
                  <a:alpha val="44705"/>
                </a:srgbClr>
              </a:gs>
              <a:gs pos="100000">
                <a:srgbClr val="25295A">
                  <a:alpha val="0"/>
                </a:srgbClr>
              </a:gs>
            </a:gsLst>
            <a:lin ang="6600130" scaled="0"/>
          </a:gradFill>
          <a:ln w="9525" cap="flat" cmpd="sng">
            <a:solidFill>
              <a:srgbClr val="4649A8">
                <a:alpha val="43140"/>
              </a:srgbClr>
            </a:solidFill>
            <a:prstDash val="solid"/>
            <a:round/>
            <a:headEnd type="none" w="sm" len="sm"/>
            <a:tailEnd type="none" w="sm" len="sm"/>
          </a:ln>
        </p:spPr>
        <p:txBody>
          <a:bodyPr spcFirstLastPara="1" wrap="square" lIns="109700" tIns="109700" rIns="109700" bIns="109700" anchor="ctr" anchorCtr="0">
            <a:noAutofit/>
          </a:bodyPr>
          <a:lstStyle/>
          <a:p>
            <a:pPr marL="0" marR="0" lvl="0" indent="0" algn="ctr" rtl="0">
              <a:spcBef>
                <a:spcPts val="0"/>
              </a:spcBef>
              <a:spcAft>
                <a:spcPts val="0"/>
              </a:spcAft>
              <a:buNone/>
            </a:pPr>
            <a:endParaRPr sz="2000">
              <a:solidFill>
                <a:schemeClr val="dk1"/>
              </a:solidFill>
              <a:latin typeface="Urbanist Medium"/>
              <a:ea typeface="Urbanist Medium"/>
              <a:cs typeface="Urbanist Medium"/>
              <a:sym typeface="Urbanist Medium"/>
            </a:endParaRPr>
          </a:p>
        </p:txBody>
      </p:sp>
      <p:sp>
        <p:nvSpPr>
          <p:cNvPr id="619" name="Google Shape;619;g3185375ad6e_2_160"/>
          <p:cNvSpPr txBox="1"/>
          <p:nvPr/>
        </p:nvSpPr>
        <p:spPr>
          <a:xfrm>
            <a:off x="1048374" y="4617720"/>
            <a:ext cx="5301000" cy="1564800"/>
          </a:xfrm>
          <a:prstGeom prst="rect">
            <a:avLst/>
          </a:prstGeom>
          <a:noFill/>
          <a:ln>
            <a:noFill/>
          </a:ln>
        </p:spPr>
        <p:txBody>
          <a:bodyPr spcFirstLastPara="1" wrap="square" lIns="0" tIns="0" rIns="0" bIns="0" anchor="t" anchorCtr="0">
            <a:spAutoFit/>
          </a:bodyPr>
          <a:lstStyle/>
          <a:p>
            <a:pPr marL="457200" lvl="0" indent="-323850" algn="l" rtl="0">
              <a:spcBef>
                <a:spcPts val="1600"/>
              </a:spcBef>
              <a:spcAft>
                <a:spcPts val="0"/>
              </a:spcAft>
              <a:buClr>
                <a:srgbClr val="6366F2"/>
              </a:buClr>
              <a:buSzPts val="1500"/>
              <a:buFont typeface="Noto Sans Symbols"/>
              <a:buChar char="▪"/>
            </a:pPr>
            <a:r>
              <a:rPr lang="en" sz="1500" b="1">
                <a:solidFill>
                  <a:schemeClr val="lt1"/>
                </a:solidFill>
              </a:rPr>
              <a:t>Judge models need the same optimization as any LLMs – for size, cost, latency</a:t>
            </a:r>
            <a:endParaRPr sz="1500" b="1">
              <a:solidFill>
                <a:schemeClr val="lt1"/>
              </a:solidFill>
            </a:endParaRPr>
          </a:p>
          <a:p>
            <a:pPr marL="457200" lvl="0" indent="-323850" algn="l" rtl="0">
              <a:spcBef>
                <a:spcPts val="1600"/>
              </a:spcBef>
              <a:spcAft>
                <a:spcPts val="0"/>
              </a:spcAft>
              <a:buClr>
                <a:srgbClr val="6366F2"/>
              </a:buClr>
              <a:buSzPts val="1500"/>
              <a:buFont typeface="Noto Sans Symbols"/>
              <a:buChar char="▪"/>
            </a:pPr>
            <a:r>
              <a:rPr lang="en" sz="1500" b="1">
                <a:solidFill>
                  <a:schemeClr val="lt1"/>
                </a:solidFill>
              </a:rPr>
              <a:t>Moreover, they need to be aligned to human preferences – needing calibration, not setup</a:t>
            </a:r>
            <a:endParaRPr sz="1500" b="1">
              <a:solidFill>
                <a:schemeClr val="lt1"/>
              </a:solidFill>
            </a:endParaRPr>
          </a:p>
          <a:p>
            <a:pPr marL="457200" lvl="0" indent="-323850" algn="l" rtl="0">
              <a:spcBef>
                <a:spcPts val="1600"/>
              </a:spcBef>
              <a:spcAft>
                <a:spcPts val="1600"/>
              </a:spcAft>
              <a:buClr>
                <a:srgbClr val="6366F2"/>
              </a:buClr>
              <a:buSzPts val="1500"/>
              <a:buFont typeface="Noto Sans Symbols"/>
              <a:buChar char="▪"/>
            </a:pPr>
            <a:r>
              <a:rPr lang="en" sz="1500" b="1">
                <a:solidFill>
                  <a:schemeClr val="lt1"/>
                </a:solidFill>
              </a:rPr>
              <a:t>Completely different performance requirements</a:t>
            </a:r>
            <a:endParaRPr sz="1500" b="1">
              <a:solidFill>
                <a:schemeClr val="lt1"/>
              </a:solidFill>
            </a:endParaRPr>
          </a:p>
        </p:txBody>
      </p:sp>
      <p:sp>
        <p:nvSpPr>
          <p:cNvPr id="620" name="Google Shape;620;g3185375ad6e_2_160"/>
          <p:cNvSpPr txBox="1"/>
          <p:nvPr/>
        </p:nvSpPr>
        <p:spPr>
          <a:xfrm>
            <a:off x="647550" y="1596175"/>
            <a:ext cx="6937800" cy="1828500"/>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None/>
            </a:pPr>
            <a:r>
              <a:rPr lang="en" sz="4400" b="1">
                <a:solidFill>
                  <a:schemeClr val="lt1"/>
                </a:solidFill>
              </a:rPr>
              <a:t>“Judge Models do not need to be managed like other LLMs”</a:t>
            </a:r>
            <a:endParaRPr sz="4400" b="1">
              <a:solidFill>
                <a:schemeClr val="lt1"/>
              </a:solidFill>
              <a:latin typeface="Arial"/>
              <a:ea typeface="Arial"/>
              <a:cs typeface="Arial"/>
              <a:sym typeface="Arial"/>
            </a:endParaRPr>
          </a:p>
        </p:txBody>
      </p:sp>
      <p:pic>
        <p:nvPicPr>
          <p:cNvPr id="621" name="Google Shape;621;g3185375ad6e_2_160"/>
          <p:cNvPicPr preferRelativeResize="0"/>
          <p:nvPr/>
        </p:nvPicPr>
        <p:blipFill>
          <a:blip r:embed="rId5">
            <a:alphaModFix/>
          </a:blip>
          <a:stretch>
            <a:fillRect/>
          </a:stretch>
        </p:blipFill>
        <p:spPr>
          <a:xfrm>
            <a:off x="7585325" y="1085850"/>
            <a:ext cx="3219450" cy="4686300"/>
          </a:xfrm>
          <a:prstGeom prst="rect">
            <a:avLst/>
          </a:prstGeom>
          <a:noFill/>
          <a:ln>
            <a:noFill/>
          </a:ln>
        </p:spPr>
      </p:pic>
      <p:sp>
        <p:nvSpPr>
          <p:cNvPr id="622" name="Google Shape;622;g3185375ad6e_2_160"/>
          <p:cNvSpPr txBox="1"/>
          <p:nvPr/>
        </p:nvSpPr>
        <p:spPr>
          <a:xfrm>
            <a:off x="1048375" y="4071696"/>
            <a:ext cx="2862600" cy="39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solidFill>
                  <a:srgbClr val="6D9EEB"/>
                </a:solidFill>
                <a:latin typeface="Inter Tight"/>
                <a:ea typeface="Inter Tight"/>
                <a:cs typeface="Inter Tight"/>
                <a:sym typeface="Inter Tight"/>
              </a:rPr>
              <a:t>R E A L I T Y :</a:t>
            </a:r>
            <a:endParaRPr sz="1800" b="1">
              <a:solidFill>
                <a:srgbClr val="6D9EEB"/>
              </a:solidFill>
              <a:latin typeface="Inter Tight"/>
              <a:ea typeface="Inter Tight"/>
              <a:cs typeface="Inter Tight"/>
              <a:sym typeface="Inter Tigh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26"/>
        <p:cNvGrpSpPr/>
        <p:nvPr/>
      </p:nvGrpSpPr>
      <p:grpSpPr>
        <a:xfrm>
          <a:off x="0" y="0"/>
          <a:ext cx="0" cy="0"/>
          <a:chOff x="0" y="0"/>
          <a:chExt cx="0" cy="0"/>
        </a:xfrm>
      </p:grpSpPr>
      <p:sp>
        <p:nvSpPr>
          <p:cNvPr id="627" name="Google Shape;627;g3185375ad6e_2_145"/>
          <p:cNvSpPr/>
          <p:nvPr/>
        </p:nvSpPr>
        <p:spPr>
          <a:xfrm>
            <a:off x="0" y="0"/>
            <a:ext cx="12192000" cy="6858000"/>
          </a:xfrm>
          <a:prstGeom prst="rect">
            <a:avLst/>
          </a:prstGeom>
          <a:solidFill>
            <a:srgbClr val="0B0F1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628" name="Google Shape;628;g3185375ad6e_2_145"/>
          <p:cNvPicPr preferRelativeResize="0"/>
          <p:nvPr/>
        </p:nvPicPr>
        <p:blipFill rotWithShape="1">
          <a:blip r:embed="rId3">
            <a:alphaModFix amt="31000"/>
          </a:blip>
          <a:srcRect l="18352" t="25242" r="31132" b="19034"/>
          <a:stretch/>
        </p:blipFill>
        <p:spPr>
          <a:xfrm>
            <a:off x="0" y="59650"/>
            <a:ext cx="12192000" cy="6874043"/>
          </a:xfrm>
          <a:prstGeom prst="rect">
            <a:avLst/>
          </a:prstGeom>
          <a:noFill/>
          <a:ln>
            <a:noFill/>
          </a:ln>
        </p:spPr>
      </p:pic>
      <p:sp>
        <p:nvSpPr>
          <p:cNvPr id="629" name="Google Shape;629;g3185375ad6e_2_145"/>
          <p:cNvSpPr/>
          <p:nvPr/>
        </p:nvSpPr>
        <p:spPr>
          <a:xfrm>
            <a:off x="647550" y="3995500"/>
            <a:ext cx="7005000" cy="4246500"/>
          </a:xfrm>
          <a:prstGeom prst="roundRect">
            <a:avLst>
              <a:gd name="adj" fmla="val 5833"/>
            </a:avLst>
          </a:prstGeom>
          <a:gradFill>
            <a:gsLst>
              <a:gs pos="0">
                <a:srgbClr val="2F3278">
                  <a:alpha val="0"/>
                </a:srgbClr>
              </a:gs>
              <a:gs pos="52999">
                <a:srgbClr val="2A2D68">
                  <a:alpha val="44705"/>
                </a:srgbClr>
              </a:gs>
              <a:gs pos="100000">
                <a:srgbClr val="25295A">
                  <a:alpha val="0"/>
                </a:srgbClr>
              </a:gs>
            </a:gsLst>
            <a:lin ang="6600130" scaled="0"/>
          </a:gradFill>
          <a:ln w="9525" cap="flat" cmpd="sng">
            <a:solidFill>
              <a:srgbClr val="4649A8">
                <a:alpha val="43140"/>
              </a:srgbClr>
            </a:solidFill>
            <a:prstDash val="solid"/>
            <a:round/>
            <a:headEnd type="none" w="sm" len="sm"/>
            <a:tailEnd type="none" w="sm" len="sm"/>
          </a:ln>
        </p:spPr>
        <p:txBody>
          <a:bodyPr spcFirstLastPara="1" wrap="square" lIns="109700" tIns="109700" rIns="109700" bIns="109700" anchor="ctr" anchorCtr="0">
            <a:noAutofit/>
          </a:bodyPr>
          <a:lstStyle/>
          <a:p>
            <a:pPr marL="0" marR="0" lvl="0" indent="0" algn="ctr" rtl="0">
              <a:spcBef>
                <a:spcPts val="0"/>
              </a:spcBef>
              <a:spcAft>
                <a:spcPts val="0"/>
              </a:spcAft>
              <a:buNone/>
            </a:pPr>
            <a:endParaRPr sz="2000">
              <a:solidFill>
                <a:schemeClr val="dk1"/>
              </a:solidFill>
              <a:latin typeface="Urbanist Medium"/>
              <a:ea typeface="Urbanist Medium"/>
              <a:cs typeface="Urbanist Medium"/>
              <a:sym typeface="Urbanist Medium"/>
            </a:endParaRPr>
          </a:p>
        </p:txBody>
      </p:sp>
      <p:sp>
        <p:nvSpPr>
          <p:cNvPr id="630" name="Google Shape;630;g3185375ad6e_2_145"/>
          <p:cNvSpPr txBox="1"/>
          <p:nvPr/>
        </p:nvSpPr>
        <p:spPr>
          <a:xfrm>
            <a:off x="1048375" y="4071696"/>
            <a:ext cx="2862600" cy="39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solidFill>
                  <a:srgbClr val="6D9EEB"/>
                </a:solidFill>
                <a:latin typeface="Inter Tight"/>
                <a:ea typeface="Inter Tight"/>
                <a:cs typeface="Inter Tight"/>
                <a:sym typeface="Inter Tight"/>
              </a:rPr>
              <a:t>R E A L I T Y :</a:t>
            </a:r>
            <a:endParaRPr sz="1800" b="1">
              <a:solidFill>
                <a:srgbClr val="6D9EEB"/>
              </a:solidFill>
              <a:latin typeface="Inter Tight"/>
              <a:ea typeface="Inter Tight"/>
              <a:cs typeface="Inter Tight"/>
              <a:sym typeface="Inter Tight"/>
            </a:endParaRPr>
          </a:p>
        </p:txBody>
      </p:sp>
      <p:pic>
        <p:nvPicPr>
          <p:cNvPr id="631" name="Google Shape;631;g3185375ad6e_2_145" descr="A black and white logo&#10;&#10;Description automatically generated"/>
          <p:cNvPicPr preferRelativeResize="0"/>
          <p:nvPr/>
        </p:nvPicPr>
        <p:blipFill rotWithShape="1">
          <a:blip r:embed="rId4">
            <a:alphaModFix/>
          </a:blip>
          <a:srcRect/>
          <a:stretch/>
        </p:blipFill>
        <p:spPr>
          <a:xfrm rot="-5400000">
            <a:off x="11138215" y="824288"/>
            <a:ext cx="1433854" cy="227027"/>
          </a:xfrm>
          <a:prstGeom prst="rect">
            <a:avLst/>
          </a:prstGeom>
          <a:noFill/>
          <a:ln>
            <a:noFill/>
          </a:ln>
        </p:spPr>
      </p:pic>
      <p:sp>
        <p:nvSpPr>
          <p:cNvPr id="632" name="Google Shape;632;g3185375ad6e_2_145"/>
          <p:cNvSpPr txBox="1">
            <a:spLocks noGrp="1"/>
          </p:cNvSpPr>
          <p:nvPr>
            <p:ph type="sldNum" idx="12"/>
          </p:nvPr>
        </p:nvSpPr>
        <p:spPr>
          <a:xfrm>
            <a:off x="11650861" y="6462864"/>
            <a:ext cx="396900" cy="3975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 sz="900">
                <a:solidFill>
                  <a:srgbClr val="CBD8DF"/>
                </a:solidFill>
                <a:latin typeface="Urbanist Light"/>
                <a:ea typeface="Urbanist Light"/>
                <a:cs typeface="Urbanist Light"/>
                <a:sym typeface="Urbanist Light"/>
              </a:rPr>
              <a:t>8</a:t>
            </a:fld>
            <a:endParaRPr sz="900">
              <a:solidFill>
                <a:srgbClr val="CBD8DF"/>
              </a:solidFill>
              <a:latin typeface="Urbanist Light"/>
              <a:ea typeface="Urbanist Light"/>
              <a:cs typeface="Urbanist Light"/>
              <a:sym typeface="Urbanist Light"/>
            </a:endParaRPr>
          </a:p>
        </p:txBody>
      </p:sp>
      <p:sp>
        <p:nvSpPr>
          <p:cNvPr id="633" name="Google Shape;633;g3185375ad6e_2_145"/>
          <p:cNvSpPr txBox="1"/>
          <p:nvPr/>
        </p:nvSpPr>
        <p:spPr>
          <a:xfrm>
            <a:off x="680016" y="1223275"/>
            <a:ext cx="2669400" cy="277200"/>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None/>
            </a:pPr>
            <a:r>
              <a:rPr lang="en" sz="2000" b="1">
                <a:solidFill>
                  <a:srgbClr val="FF00FF"/>
                </a:solidFill>
              </a:rPr>
              <a:t>Misconception 3:</a:t>
            </a:r>
            <a:endParaRPr sz="1400" b="1">
              <a:solidFill>
                <a:srgbClr val="FF00FF"/>
              </a:solidFill>
              <a:latin typeface="Arial"/>
              <a:ea typeface="Arial"/>
              <a:cs typeface="Arial"/>
              <a:sym typeface="Arial"/>
            </a:endParaRPr>
          </a:p>
        </p:txBody>
      </p:sp>
      <p:sp>
        <p:nvSpPr>
          <p:cNvPr id="634" name="Google Shape;634;g3185375ad6e_2_145"/>
          <p:cNvSpPr txBox="1"/>
          <p:nvPr/>
        </p:nvSpPr>
        <p:spPr>
          <a:xfrm>
            <a:off x="1048375" y="4617720"/>
            <a:ext cx="5716200" cy="1334100"/>
          </a:xfrm>
          <a:prstGeom prst="rect">
            <a:avLst/>
          </a:prstGeom>
          <a:noFill/>
          <a:ln>
            <a:noFill/>
          </a:ln>
        </p:spPr>
        <p:txBody>
          <a:bodyPr spcFirstLastPara="1" wrap="square" lIns="0" tIns="0" rIns="0" bIns="0" anchor="t" anchorCtr="0">
            <a:spAutoFit/>
          </a:bodyPr>
          <a:lstStyle/>
          <a:p>
            <a:pPr marL="457200" lvl="0" indent="-323850" algn="l" rtl="0">
              <a:spcBef>
                <a:spcPts val="1600"/>
              </a:spcBef>
              <a:spcAft>
                <a:spcPts val="0"/>
              </a:spcAft>
              <a:buClr>
                <a:srgbClr val="6366F2"/>
              </a:buClr>
              <a:buSzPts val="1500"/>
              <a:buFont typeface="Noto Sans Symbols"/>
              <a:buChar char="▪"/>
            </a:pPr>
            <a:r>
              <a:rPr lang="en" sz="1500" b="1">
                <a:solidFill>
                  <a:schemeClr val="lt1"/>
                </a:solidFill>
              </a:rPr>
              <a:t>Surprisingly many apps rely on low-level observability, glanceable by humans – if even that</a:t>
            </a:r>
            <a:endParaRPr sz="1500" b="1">
              <a:solidFill>
                <a:schemeClr val="lt1"/>
              </a:solidFill>
            </a:endParaRPr>
          </a:p>
          <a:p>
            <a:pPr marL="457200" lvl="0" indent="-323850" algn="l" rtl="0">
              <a:spcBef>
                <a:spcPts val="1600"/>
              </a:spcBef>
              <a:spcAft>
                <a:spcPts val="0"/>
              </a:spcAft>
              <a:buClr>
                <a:srgbClr val="6366F2"/>
              </a:buClr>
              <a:buSzPts val="1500"/>
              <a:buFont typeface="Noto Sans Symbols"/>
              <a:buChar char="▪"/>
            </a:pPr>
            <a:r>
              <a:rPr lang="en" sz="1500" b="1">
                <a:solidFill>
                  <a:schemeClr val="lt1"/>
                </a:solidFill>
              </a:rPr>
              <a:t>Unpredictability of LLMs makes this a wild approach </a:t>
            </a:r>
            <a:endParaRPr sz="1500" b="1">
              <a:solidFill>
                <a:schemeClr val="lt1"/>
              </a:solidFill>
            </a:endParaRPr>
          </a:p>
          <a:p>
            <a:pPr marL="457200" lvl="0" indent="-323850" algn="l" rtl="0">
              <a:spcBef>
                <a:spcPts val="1600"/>
              </a:spcBef>
              <a:spcAft>
                <a:spcPts val="1600"/>
              </a:spcAft>
              <a:buClr>
                <a:srgbClr val="6366F2"/>
              </a:buClr>
              <a:buSzPts val="1500"/>
              <a:buFont typeface="Noto Sans Symbols"/>
              <a:buChar char="▪"/>
            </a:pPr>
            <a:r>
              <a:rPr lang="en" sz="1500" b="1">
                <a:solidFill>
                  <a:schemeClr val="lt1"/>
                </a:solidFill>
              </a:rPr>
              <a:t>Judges reveal the unknown unknowns</a:t>
            </a:r>
            <a:endParaRPr sz="1500">
              <a:solidFill>
                <a:schemeClr val="lt1"/>
              </a:solidFill>
            </a:endParaRPr>
          </a:p>
        </p:txBody>
      </p:sp>
      <p:sp>
        <p:nvSpPr>
          <p:cNvPr id="635" name="Google Shape;635;g3185375ad6e_2_145"/>
          <p:cNvSpPr txBox="1"/>
          <p:nvPr/>
        </p:nvSpPr>
        <p:spPr>
          <a:xfrm>
            <a:off x="647550" y="1596175"/>
            <a:ext cx="6937800" cy="1828500"/>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None/>
            </a:pPr>
            <a:r>
              <a:rPr lang="en" sz="4400" b="1">
                <a:solidFill>
                  <a:schemeClr val="lt1"/>
                </a:solidFill>
              </a:rPr>
              <a:t>“If you are ok with the level of risk, an LLM judge is an overkill”</a:t>
            </a:r>
            <a:endParaRPr sz="4400" b="1">
              <a:solidFill>
                <a:schemeClr val="lt1"/>
              </a:solidFill>
              <a:latin typeface="Arial"/>
              <a:ea typeface="Arial"/>
              <a:cs typeface="Arial"/>
              <a:sym typeface="Arial"/>
            </a:endParaRPr>
          </a:p>
        </p:txBody>
      </p:sp>
      <p:pic>
        <p:nvPicPr>
          <p:cNvPr id="636" name="Google Shape;636;g3185375ad6e_2_145"/>
          <p:cNvPicPr preferRelativeResize="0"/>
          <p:nvPr/>
        </p:nvPicPr>
        <p:blipFill>
          <a:blip r:embed="rId5">
            <a:alphaModFix/>
          </a:blip>
          <a:stretch>
            <a:fillRect/>
          </a:stretch>
        </p:blipFill>
        <p:spPr>
          <a:xfrm>
            <a:off x="7585325" y="1085850"/>
            <a:ext cx="3219450" cy="46863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40"/>
        <p:cNvGrpSpPr/>
        <p:nvPr/>
      </p:nvGrpSpPr>
      <p:grpSpPr>
        <a:xfrm>
          <a:off x="0" y="0"/>
          <a:ext cx="0" cy="0"/>
          <a:chOff x="0" y="0"/>
          <a:chExt cx="0" cy="0"/>
        </a:xfrm>
      </p:grpSpPr>
      <p:sp>
        <p:nvSpPr>
          <p:cNvPr id="641" name="Google Shape;641;g3185375ad6e_2_174"/>
          <p:cNvSpPr/>
          <p:nvPr/>
        </p:nvSpPr>
        <p:spPr>
          <a:xfrm>
            <a:off x="0" y="0"/>
            <a:ext cx="12192000" cy="6858000"/>
          </a:xfrm>
          <a:prstGeom prst="rect">
            <a:avLst/>
          </a:prstGeom>
          <a:solidFill>
            <a:srgbClr val="0B0F1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642" name="Google Shape;642;g3185375ad6e_2_174"/>
          <p:cNvPicPr preferRelativeResize="0"/>
          <p:nvPr/>
        </p:nvPicPr>
        <p:blipFill rotWithShape="1">
          <a:blip r:embed="rId3">
            <a:alphaModFix amt="31000"/>
          </a:blip>
          <a:srcRect l="18352" t="25242" r="31132" b="19034"/>
          <a:stretch/>
        </p:blipFill>
        <p:spPr>
          <a:xfrm>
            <a:off x="0" y="59650"/>
            <a:ext cx="12192000" cy="6874043"/>
          </a:xfrm>
          <a:prstGeom prst="rect">
            <a:avLst/>
          </a:prstGeom>
          <a:noFill/>
          <a:ln>
            <a:noFill/>
          </a:ln>
        </p:spPr>
      </p:pic>
      <p:sp>
        <p:nvSpPr>
          <p:cNvPr id="643" name="Google Shape;643;g3185375ad6e_2_174"/>
          <p:cNvSpPr/>
          <p:nvPr/>
        </p:nvSpPr>
        <p:spPr>
          <a:xfrm>
            <a:off x="647550" y="3233500"/>
            <a:ext cx="7005000" cy="4246500"/>
          </a:xfrm>
          <a:prstGeom prst="roundRect">
            <a:avLst>
              <a:gd name="adj" fmla="val 5833"/>
            </a:avLst>
          </a:prstGeom>
          <a:gradFill>
            <a:gsLst>
              <a:gs pos="0">
                <a:srgbClr val="2F3278">
                  <a:alpha val="0"/>
                </a:srgbClr>
              </a:gs>
              <a:gs pos="52999">
                <a:srgbClr val="2A2D68">
                  <a:alpha val="44705"/>
                </a:srgbClr>
              </a:gs>
              <a:gs pos="100000">
                <a:srgbClr val="25295A">
                  <a:alpha val="0"/>
                </a:srgbClr>
              </a:gs>
            </a:gsLst>
            <a:lin ang="6600130" scaled="0"/>
          </a:gradFill>
          <a:ln w="9525" cap="flat" cmpd="sng">
            <a:solidFill>
              <a:srgbClr val="4649A8">
                <a:alpha val="43140"/>
              </a:srgbClr>
            </a:solidFill>
            <a:prstDash val="solid"/>
            <a:round/>
            <a:headEnd type="none" w="sm" len="sm"/>
            <a:tailEnd type="none" w="sm" len="sm"/>
          </a:ln>
        </p:spPr>
        <p:txBody>
          <a:bodyPr spcFirstLastPara="1" wrap="square" lIns="109700" tIns="109700" rIns="109700" bIns="109700" anchor="ctr" anchorCtr="0">
            <a:noAutofit/>
          </a:bodyPr>
          <a:lstStyle/>
          <a:p>
            <a:pPr marL="0" marR="0" lvl="0" indent="0" algn="ctr" rtl="0">
              <a:spcBef>
                <a:spcPts val="0"/>
              </a:spcBef>
              <a:spcAft>
                <a:spcPts val="0"/>
              </a:spcAft>
              <a:buNone/>
            </a:pPr>
            <a:endParaRPr sz="2000">
              <a:solidFill>
                <a:schemeClr val="dk1"/>
              </a:solidFill>
              <a:latin typeface="Urbanist Medium"/>
              <a:ea typeface="Urbanist Medium"/>
              <a:cs typeface="Urbanist Medium"/>
              <a:sym typeface="Urbanist Medium"/>
            </a:endParaRPr>
          </a:p>
        </p:txBody>
      </p:sp>
      <p:sp>
        <p:nvSpPr>
          <p:cNvPr id="644" name="Google Shape;644;g3185375ad6e_2_174"/>
          <p:cNvSpPr txBox="1"/>
          <p:nvPr/>
        </p:nvSpPr>
        <p:spPr>
          <a:xfrm>
            <a:off x="1048375" y="3309696"/>
            <a:ext cx="2862600" cy="39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solidFill>
                  <a:srgbClr val="6D9EEB"/>
                </a:solidFill>
                <a:latin typeface="Inter Tight"/>
                <a:ea typeface="Inter Tight"/>
                <a:cs typeface="Inter Tight"/>
                <a:sym typeface="Inter Tight"/>
              </a:rPr>
              <a:t>R E A L I T Y :</a:t>
            </a:r>
            <a:endParaRPr sz="1800" b="1">
              <a:solidFill>
                <a:srgbClr val="6D9EEB"/>
              </a:solidFill>
              <a:latin typeface="Inter Tight"/>
              <a:ea typeface="Inter Tight"/>
              <a:cs typeface="Inter Tight"/>
              <a:sym typeface="Inter Tight"/>
            </a:endParaRPr>
          </a:p>
        </p:txBody>
      </p:sp>
      <p:pic>
        <p:nvPicPr>
          <p:cNvPr id="645" name="Google Shape;645;g3185375ad6e_2_174" descr="A black and white logo&#10;&#10;Description automatically generated"/>
          <p:cNvPicPr preferRelativeResize="0"/>
          <p:nvPr/>
        </p:nvPicPr>
        <p:blipFill rotWithShape="1">
          <a:blip r:embed="rId4">
            <a:alphaModFix/>
          </a:blip>
          <a:srcRect/>
          <a:stretch/>
        </p:blipFill>
        <p:spPr>
          <a:xfrm rot="-5400000">
            <a:off x="11138215" y="824288"/>
            <a:ext cx="1433854" cy="227027"/>
          </a:xfrm>
          <a:prstGeom prst="rect">
            <a:avLst/>
          </a:prstGeom>
          <a:noFill/>
          <a:ln>
            <a:noFill/>
          </a:ln>
        </p:spPr>
      </p:pic>
      <p:sp>
        <p:nvSpPr>
          <p:cNvPr id="646" name="Google Shape;646;g3185375ad6e_2_174"/>
          <p:cNvSpPr txBox="1">
            <a:spLocks noGrp="1"/>
          </p:cNvSpPr>
          <p:nvPr>
            <p:ph type="sldNum" idx="12"/>
          </p:nvPr>
        </p:nvSpPr>
        <p:spPr>
          <a:xfrm>
            <a:off x="11650861" y="6462864"/>
            <a:ext cx="396900" cy="3975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 sz="900">
                <a:solidFill>
                  <a:srgbClr val="CBD8DF"/>
                </a:solidFill>
                <a:latin typeface="Urbanist Light"/>
                <a:ea typeface="Urbanist Light"/>
                <a:cs typeface="Urbanist Light"/>
                <a:sym typeface="Urbanist Light"/>
              </a:rPr>
              <a:t>9</a:t>
            </a:fld>
            <a:endParaRPr sz="900">
              <a:solidFill>
                <a:srgbClr val="CBD8DF"/>
              </a:solidFill>
              <a:latin typeface="Urbanist Light"/>
              <a:ea typeface="Urbanist Light"/>
              <a:cs typeface="Urbanist Light"/>
              <a:sym typeface="Urbanist Light"/>
            </a:endParaRPr>
          </a:p>
        </p:txBody>
      </p:sp>
      <p:sp>
        <p:nvSpPr>
          <p:cNvPr id="647" name="Google Shape;647;g3185375ad6e_2_174"/>
          <p:cNvSpPr txBox="1"/>
          <p:nvPr/>
        </p:nvSpPr>
        <p:spPr>
          <a:xfrm>
            <a:off x="680016" y="1223275"/>
            <a:ext cx="2669400" cy="277200"/>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None/>
            </a:pPr>
            <a:r>
              <a:rPr lang="en" sz="2000" b="1">
                <a:solidFill>
                  <a:srgbClr val="FF00FF"/>
                </a:solidFill>
              </a:rPr>
              <a:t>Misconception 4:</a:t>
            </a:r>
            <a:endParaRPr sz="1400" b="1">
              <a:solidFill>
                <a:srgbClr val="FF00FF"/>
              </a:solidFill>
              <a:latin typeface="Arial"/>
              <a:ea typeface="Arial"/>
              <a:cs typeface="Arial"/>
              <a:sym typeface="Arial"/>
            </a:endParaRPr>
          </a:p>
        </p:txBody>
      </p:sp>
      <p:sp>
        <p:nvSpPr>
          <p:cNvPr id="648" name="Google Shape;648;g3185375ad6e_2_174"/>
          <p:cNvSpPr txBox="1"/>
          <p:nvPr/>
        </p:nvSpPr>
        <p:spPr>
          <a:xfrm>
            <a:off x="1048375" y="3855725"/>
            <a:ext cx="6131400" cy="2232000"/>
          </a:xfrm>
          <a:prstGeom prst="rect">
            <a:avLst/>
          </a:prstGeom>
          <a:noFill/>
          <a:ln>
            <a:noFill/>
          </a:ln>
        </p:spPr>
        <p:txBody>
          <a:bodyPr spcFirstLastPara="1" wrap="square" lIns="0" tIns="0" rIns="0" bIns="0" anchor="t" anchorCtr="0">
            <a:spAutoFit/>
          </a:bodyPr>
          <a:lstStyle/>
          <a:p>
            <a:pPr marL="457200" lvl="0" indent="-323850" algn="l" rtl="0">
              <a:spcBef>
                <a:spcPts val="1600"/>
              </a:spcBef>
              <a:spcAft>
                <a:spcPts val="0"/>
              </a:spcAft>
              <a:buClr>
                <a:srgbClr val="6366F2"/>
              </a:buClr>
              <a:buSzPts val="1500"/>
              <a:buFont typeface="Noto Sans Symbols"/>
              <a:buChar char="▪"/>
            </a:pPr>
            <a:r>
              <a:rPr lang="en" sz="1500" b="1">
                <a:solidFill>
                  <a:schemeClr val="lt1"/>
                </a:solidFill>
              </a:rPr>
              <a:t>Many criteria are matters of degree, e.g. safety, relevance, and often even truthfulness – and can align with humans [1,2]</a:t>
            </a:r>
            <a:endParaRPr sz="1500" b="1">
              <a:solidFill>
                <a:schemeClr val="lt1"/>
              </a:solidFill>
            </a:endParaRPr>
          </a:p>
          <a:p>
            <a:pPr marL="457200" lvl="0" indent="-323850" algn="l" rtl="0">
              <a:spcBef>
                <a:spcPts val="1600"/>
              </a:spcBef>
              <a:spcAft>
                <a:spcPts val="0"/>
              </a:spcAft>
              <a:buClr>
                <a:srgbClr val="6366F2"/>
              </a:buClr>
              <a:buSzPts val="1500"/>
              <a:buFont typeface="Noto Sans Symbols"/>
              <a:buChar char="▪"/>
            </a:pPr>
            <a:r>
              <a:rPr lang="en" sz="1500" b="1">
                <a:solidFill>
                  <a:schemeClr val="lt1"/>
                </a:solidFill>
              </a:rPr>
              <a:t>Metric outputs [0..1] unlock optimization</a:t>
            </a:r>
            <a:endParaRPr sz="1500" b="1">
              <a:solidFill>
                <a:schemeClr val="lt1"/>
              </a:solidFill>
            </a:endParaRPr>
          </a:p>
          <a:p>
            <a:pPr marL="457200" lvl="0" indent="-323850" algn="l" rtl="0">
              <a:spcBef>
                <a:spcPts val="1600"/>
              </a:spcBef>
              <a:spcAft>
                <a:spcPts val="0"/>
              </a:spcAft>
              <a:buClr>
                <a:srgbClr val="6366F2"/>
              </a:buClr>
              <a:buSzPts val="1500"/>
              <a:buFont typeface="Noto Sans Symbols"/>
              <a:buChar char="▪"/>
            </a:pPr>
            <a:r>
              <a:rPr lang="en" sz="1500" b="1">
                <a:solidFill>
                  <a:schemeClr val="lt1"/>
                </a:solidFill>
              </a:rPr>
              <a:t>Guardrails are simply threshold-conditioned metrics</a:t>
            </a:r>
            <a:endParaRPr sz="1500" b="1">
              <a:solidFill>
                <a:schemeClr val="lt1"/>
              </a:solidFill>
            </a:endParaRPr>
          </a:p>
          <a:p>
            <a:pPr marL="457200" lvl="0" indent="-323850" algn="l" rtl="0">
              <a:spcBef>
                <a:spcPts val="1600"/>
              </a:spcBef>
              <a:spcAft>
                <a:spcPts val="1600"/>
              </a:spcAft>
              <a:buClr>
                <a:srgbClr val="6366F2"/>
              </a:buClr>
              <a:buSzPts val="1500"/>
              <a:buFont typeface="Noto Sans Symbols"/>
              <a:buChar char="▪"/>
            </a:pPr>
            <a:r>
              <a:rPr lang="en" sz="1500" b="1">
                <a:solidFill>
                  <a:schemeClr val="lt1"/>
                </a:solidFill>
              </a:rPr>
              <a:t>Recent trend of inference-time search increases the need for evaluations for choosing candidates, with risks of  hallucination increasing with increased turns</a:t>
            </a:r>
            <a:endParaRPr sz="1500" b="1">
              <a:solidFill>
                <a:schemeClr val="lt1"/>
              </a:solidFill>
            </a:endParaRPr>
          </a:p>
        </p:txBody>
      </p:sp>
      <p:sp>
        <p:nvSpPr>
          <p:cNvPr id="649" name="Google Shape;649;g3185375ad6e_2_174"/>
          <p:cNvSpPr txBox="1"/>
          <p:nvPr/>
        </p:nvSpPr>
        <p:spPr>
          <a:xfrm>
            <a:off x="647550" y="1596175"/>
            <a:ext cx="7271700" cy="1163700"/>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None/>
            </a:pPr>
            <a:r>
              <a:rPr lang="en" sz="4200" b="1">
                <a:solidFill>
                  <a:schemeClr val="lt1"/>
                </a:solidFill>
              </a:rPr>
              <a:t>“Judges are there just to block unwanted responses “</a:t>
            </a:r>
            <a:endParaRPr sz="4200" b="1">
              <a:solidFill>
                <a:schemeClr val="lt1"/>
              </a:solidFill>
              <a:latin typeface="Arial"/>
              <a:ea typeface="Arial"/>
              <a:cs typeface="Arial"/>
              <a:sym typeface="Arial"/>
            </a:endParaRPr>
          </a:p>
        </p:txBody>
      </p:sp>
      <p:pic>
        <p:nvPicPr>
          <p:cNvPr id="650" name="Google Shape;650;g3185375ad6e_2_174"/>
          <p:cNvPicPr preferRelativeResize="0"/>
          <p:nvPr/>
        </p:nvPicPr>
        <p:blipFill>
          <a:blip r:embed="rId5">
            <a:alphaModFix/>
          </a:blip>
          <a:stretch>
            <a:fillRect/>
          </a:stretch>
        </p:blipFill>
        <p:spPr>
          <a:xfrm>
            <a:off x="7585325" y="1085850"/>
            <a:ext cx="3219450" cy="4686300"/>
          </a:xfrm>
          <a:prstGeom prst="rect">
            <a:avLst/>
          </a:prstGeom>
          <a:noFill/>
          <a:ln>
            <a:noFill/>
          </a:ln>
        </p:spPr>
      </p:pic>
      <p:sp>
        <p:nvSpPr>
          <p:cNvPr id="651" name="Google Shape;651;g3185375ad6e_2_174"/>
          <p:cNvSpPr txBox="1"/>
          <p:nvPr/>
        </p:nvSpPr>
        <p:spPr>
          <a:xfrm>
            <a:off x="7919228" y="5910275"/>
            <a:ext cx="37461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solidFill>
                  <a:srgbClr val="CBD7DF"/>
                </a:solidFill>
              </a:rPr>
              <a:t>[1] </a:t>
            </a:r>
            <a:r>
              <a:rPr lang="en" sz="1200" u="sng">
                <a:solidFill>
                  <a:srgbClr val="CBD7DF"/>
                </a:solidFill>
                <a:hlinkClick r:id="rId6">
                  <a:extLst>
                    <a:ext uri="{A12FA001-AC4F-418D-AE19-62706E023703}">
                      <ahyp:hlinkClr xmlns:ahyp="http://schemas.microsoft.com/office/drawing/2018/hyperlinkcolor" val="tx"/>
                    </a:ext>
                  </a:extLst>
                </a:hlinkClick>
              </a:rPr>
              <a:t>https://arxiv.org/pdf/2306.05685</a:t>
            </a:r>
            <a:endParaRPr sz="1200">
              <a:solidFill>
                <a:srgbClr val="CBD7DF"/>
              </a:solidFill>
            </a:endParaRPr>
          </a:p>
          <a:p>
            <a:pPr marL="0" lvl="0" indent="0" algn="l" rtl="0">
              <a:spcBef>
                <a:spcPts val="0"/>
              </a:spcBef>
              <a:spcAft>
                <a:spcPts val="0"/>
              </a:spcAft>
              <a:buNone/>
            </a:pPr>
            <a:r>
              <a:rPr lang="en" sz="1200">
                <a:solidFill>
                  <a:srgbClr val="CBD7DF"/>
                </a:solidFill>
              </a:rPr>
              <a:t>[2] </a:t>
            </a:r>
            <a:r>
              <a:rPr lang="en" sz="1200" u="sng">
                <a:solidFill>
                  <a:srgbClr val="CBD7DF"/>
                </a:solidFill>
                <a:hlinkClick r:id="rId7">
                  <a:extLst>
                    <a:ext uri="{A12FA001-AC4F-418D-AE19-62706E023703}">
                      <ahyp:hlinkClr xmlns:ahyp="http://schemas.microsoft.com/office/drawing/2018/hyperlinkcolor" val="tx"/>
                    </a:ext>
                  </a:extLst>
                </a:hlinkClick>
              </a:rPr>
              <a:t>https://arxiv.org/html/2403.03230v1</a:t>
            </a:r>
            <a:endParaRPr sz="1200">
              <a:solidFill>
                <a:srgbClr val="CBD7DF"/>
              </a:solidFill>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Root Theme">
  <a:themeElements>
    <a:clrScheme name="Simple Dark">
      <a:dk1>
        <a:srgbClr val="FFFFFF"/>
      </a:dk1>
      <a:lt1>
        <a:srgbClr val="798F9C"/>
      </a:lt1>
      <a:dk2>
        <a:srgbClr val="161923"/>
      </a:dk2>
      <a:lt2>
        <a:srgbClr val="1E222B"/>
      </a:lt2>
      <a:accent1>
        <a:srgbClr val="25295A"/>
      </a:accent1>
      <a:accent2>
        <a:srgbClr val="494CB0"/>
      </a:accent2>
      <a:accent3>
        <a:srgbClr val="6366F1"/>
      </a:accent3>
      <a:accent4>
        <a:srgbClr val="4E59E4"/>
      </a:accent4>
      <a:accent5>
        <a:srgbClr val="3241DE"/>
      </a:accent5>
      <a:accent6>
        <a:srgbClr val="CBD7DF"/>
      </a:accent6>
      <a:hlink>
        <a:srgbClr val="494CB0"/>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Root Theme">
  <a:themeElements>
    <a:clrScheme name="Simple Dark">
      <a:dk1>
        <a:srgbClr val="FFFFFF"/>
      </a:dk1>
      <a:lt1>
        <a:srgbClr val="798F9C"/>
      </a:lt1>
      <a:dk2>
        <a:srgbClr val="161923"/>
      </a:dk2>
      <a:lt2>
        <a:srgbClr val="1E222B"/>
      </a:lt2>
      <a:accent1>
        <a:srgbClr val="25295A"/>
      </a:accent1>
      <a:accent2>
        <a:srgbClr val="494CB0"/>
      </a:accent2>
      <a:accent3>
        <a:srgbClr val="6366F1"/>
      </a:accent3>
      <a:accent4>
        <a:srgbClr val="4E59E4"/>
      </a:accent4>
      <a:accent5>
        <a:srgbClr val="3241DE"/>
      </a:accent5>
      <a:accent6>
        <a:srgbClr val="CBD7DF"/>
      </a:accent6>
      <a:hlink>
        <a:srgbClr val="494CB0"/>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1281</Words>
  <Application>Microsoft Office PowerPoint</Application>
  <PresentationFormat>Widescreen</PresentationFormat>
  <Paragraphs>208</Paragraphs>
  <Slides>33</Slides>
  <Notes>33</Notes>
  <HiddenSlides>1</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33</vt:i4>
      </vt:variant>
    </vt:vector>
  </HeadingPairs>
  <TitlesOfParts>
    <vt:vector size="44" baseType="lpstr">
      <vt:lpstr>Noto Sans Symbols</vt:lpstr>
      <vt:lpstr>Urbanist Medium</vt:lpstr>
      <vt:lpstr>Urbanist ExtraBold</vt:lpstr>
      <vt:lpstr>Inter Tight</vt:lpstr>
      <vt:lpstr>Urbanist</vt:lpstr>
      <vt:lpstr>Arial</vt:lpstr>
      <vt:lpstr>Urbanist Light</vt:lpstr>
      <vt:lpstr>Play</vt:lpstr>
      <vt:lpstr>Office Theme</vt:lpstr>
      <vt:lpstr>Root Theme</vt:lpstr>
      <vt:lpstr>Root Theme</vt:lpstr>
      <vt:lpstr>PowerPoint Presentation</vt:lpstr>
      <vt:lpstr>Why anything? – Common LLM automation failure modes</vt:lpstr>
      <vt:lpstr>Why “LLM Evals” and not just regular software testing?</vt:lpstr>
      <vt:lpstr>When is LLM-as-a-Judge Needed?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EvalOps: Play with 2 decks of cards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Mary Jane Crisostomo</dc:creator>
  <cp:lastModifiedBy>Ari Heljakka</cp:lastModifiedBy>
  <cp:revision>2</cp:revision>
  <dcterms:created xsi:type="dcterms:W3CDTF">2024-11-07T14:17:58Z</dcterms:created>
  <dcterms:modified xsi:type="dcterms:W3CDTF">2024-11-22T20:44:26Z</dcterms:modified>
</cp:coreProperties>
</file>